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5" r:id="rId5"/>
    <p:sldId id="263" r:id="rId6"/>
    <p:sldId id="264" r:id="rId7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-29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2021年2月23日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HTML5</a:t>
            </a:r>
            <a:r>
              <a:rPr lang="zh-TW" altLang="en-US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4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 sample "map" object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1844824"/>
            <a:ext cx="1187731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HTML5 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40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40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Tutorial 4: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利用陣列建立遊戲地圖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161240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參考練習 </a:t>
            </a:r>
            <a:r>
              <a:rPr lang="en-US" altLang="zh-TW" sz="2800" b="1" cap="none" dirty="0"/>
              <a:t>1</a:t>
            </a:r>
            <a:r>
              <a:rPr lang="zh-TW" altLang="en-US" sz="2800" b="1" cap="none" dirty="0"/>
              <a:t>加入兩張</a:t>
            </a:r>
            <a:r>
              <a:rPr lang="zh-TW" altLang="en-US" sz="2800" b="1" cap="none" dirty="0" smtClean="0"/>
              <a:t>圖片</a:t>
            </a:r>
            <a:endParaRPr lang="en-US" altLang="zh-TW" sz="2800" b="1" cap="none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30" y="1052736"/>
            <a:ext cx="266808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2"/>
          <p:cNvSpPr txBox="1">
            <a:spLocks/>
          </p:cNvSpPr>
          <p:nvPr/>
        </p:nvSpPr>
        <p:spPr>
          <a:xfrm>
            <a:off x="765820" y="3501008"/>
            <a:ext cx="11161240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2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新增一個 </a:t>
            </a:r>
            <a:r>
              <a:rPr lang="en-US" altLang="zh-TW" sz="2800" b="1" cap="none" dirty="0" err="1"/>
              <a:t>js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檔，命名為 </a:t>
            </a:r>
            <a:r>
              <a:rPr lang="en-US" altLang="zh-TW" sz="2800" b="1" cap="none" dirty="0"/>
              <a:t>GameMap.js</a:t>
            </a:r>
            <a:r>
              <a:rPr lang="zh-TW" altLang="en-US" sz="2800" b="1" cap="none" dirty="0"/>
              <a:t>，並建立地圖陣列</a:t>
            </a:r>
            <a:endParaRPr lang="en-US" altLang="zh-TW" sz="2800" b="1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60647"/>
            <a:ext cx="4464496" cy="643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5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161240" cy="64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3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/>
              <a:t>loadGame.js</a:t>
            </a:r>
            <a:r>
              <a:rPr lang="zh-TW" altLang="en-US" sz="2800" b="1" cap="none" dirty="0"/>
              <a:t>中加入 </a:t>
            </a:r>
            <a:r>
              <a:rPr lang="en-US" altLang="zh-TW" sz="2800" b="1" cap="none" dirty="0"/>
              <a:t>GameMap.js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752069" y="3789040"/>
            <a:ext cx="11102983" cy="5400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/>
              <a:t>myGameLevel1.js</a:t>
            </a:r>
            <a:r>
              <a:rPr lang="zh-TW" altLang="en-US" sz="2800" b="1" cap="none" dirty="0"/>
              <a:t>的 </a:t>
            </a:r>
            <a:r>
              <a:rPr lang="en-US" altLang="zh-TW" sz="2800" b="1" cap="none" dirty="0"/>
              <a:t>load function</a:t>
            </a:r>
            <a:r>
              <a:rPr lang="zh-TW" altLang="en-US" sz="2800" b="1" cap="none" dirty="0"/>
              <a:t>內建立物件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13" y="908720"/>
            <a:ext cx="5979911" cy="27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1" y="4411405"/>
            <a:ext cx="5355933" cy="110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5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執行結果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1031875"/>
            <a:ext cx="762635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17471</TotalTime>
  <Words>118</Words>
  <Application>Microsoft Office PowerPoint</Application>
  <PresentationFormat>自訂</PresentationFormat>
  <Paragraphs>23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世界國家/地區報告簡報</vt:lpstr>
      <vt:lpstr>Object Oriented Programming HTML5 Tutorials Tutorial #4 : A sample "map" object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530</cp:revision>
  <cp:lastPrinted>2020-01-09T04:10:42Z</cp:lastPrinted>
  <dcterms:created xsi:type="dcterms:W3CDTF">2019-11-24T21:24:40Z</dcterms:created>
  <dcterms:modified xsi:type="dcterms:W3CDTF">2021-02-23T13:18:16Z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