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6" r:id="rId5"/>
    <p:sldId id="264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29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5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Using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keyboard to control a game object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5: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鍵盤事件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接續 </a:t>
            </a:r>
            <a:r>
              <a:rPr lang="en-US" altLang="zh-TW" sz="2800" b="1" cap="none" dirty="0"/>
              <a:t>Tutorial3 </a:t>
            </a:r>
            <a:r>
              <a:rPr lang="zh-TW" altLang="en-US" sz="2800" b="1" cap="none" dirty="0"/>
              <a:t>的 </a:t>
            </a:r>
            <a:r>
              <a:rPr lang="en-US" altLang="zh-TW" sz="2800" b="1" cap="none" dirty="0"/>
              <a:t>Practice</a:t>
            </a:r>
            <a:r>
              <a:rPr lang="zh-TW" altLang="en-US" sz="2800" b="1" cap="none" dirty="0"/>
              <a:t>物件 </a:t>
            </a:r>
            <a:r>
              <a:rPr lang="en-US" altLang="zh-TW" sz="2800" b="1" cap="none" dirty="0"/>
              <a:t>, </a:t>
            </a:r>
            <a:r>
              <a:rPr lang="zh-TW" altLang="en-US" sz="2800" b="1" cap="none" dirty="0"/>
              <a:t>希望修改為由鍵盤事件控制 </a:t>
            </a:r>
            <a:r>
              <a:rPr lang="en-US" altLang="zh-TW" sz="2800" b="1" cap="none" dirty="0"/>
              <a:t>, </a:t>
            </a:r>
            <a:r>
              <a:rPr lang="zh-TW" altLang="en-US" sz="2800" b="1" cap="none" dirty="0"/>
              <a:t>因此先</a:t>
            </a:r>
            <a:r>
              <a:rPr lang="zh-TW" altLang="en-US" sz="2800" b="1" cap="none" dirty="0" smtClean="0"/>
              <a:t>註解</a:t>
            </a:r>
            <a:r>
              <a:rPr lang="en-US" altLang="zh-TW" sz="2800" b="1" cap="none" dirty="0" smtClean="0"/>
              <a:t>Practice.js </a:t>
            </a:r>
            <a:r>
              <a:rPr lang="en-US" altLang="zh-TW" sz="2800" b="1" cap="none" dirty="0"/>
              <a:t>update function</a:t>
            </a:r>
            <a:r>
              <a:rPr lang="zh-TW" altLang="en-US" sz="2800" b="1" cap="none" dirty="0"/>
              <a:t>自動改變的部分</a:t>
            </a:r>
            <a:endParaRPr lang="en-US" altLang="zh-TW" sz="2800" b="1" cap="none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1466850"/>
            <a:ext cx="71628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2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Practice.js </a:t>
            </a:r>
            <a:r>
              <a:rPr lang="zh-TW" altLang="en-US" sz="2800" b="1" cap="none" dirty="0"/>
              <a:t>中加入 </a:t>
            </a:r>
            <a:r>
              <a:rPr lang="en-US" altLang="zh-TW" sz="2800" b="1" cap="none" dirty="0" err="1"/>
              <a:t>keydown</a:t>
            </a:r>
            <a:r>
              <a:rPr lang="en-US" altLang="zh-TW" sz="2800" b="1" cap="none" dirty="0"/>
              <a:t> function</a:t>
            </a:r>
            <a:r>
              <a:rPr lang="zh-TW" altLang="en-US" sz="2800" b="1" cap="none" dirty="0"/>
              <a:t>為鍵盤操作事件觸發</a:t>
            </a:r>
            <a:endParaRPr lang="en-US" altLang="zh-TW" sz="2800" b="1" cap="none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340768"/>
            <a:ext cx="5002730" cy="212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2"/>
          <p:cNvSpPr txBox="1">
            <a:spLocks/>
          </p:cNvSpPr>
          <p:nvPr/>
        </p:nvSpPr>
        <p:spPr>
          <a:xfrm>
            <a:off x="702154" y="3547698"/>
            <a:ext cx="11224905" cy="961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myGameLevel1.js </a:t>
            </a:r>
            <a:r>
              <a:rPr lang="zh-TW" altLang="en-US" sz="2800" b="1" cap="none" dirty="0"/>
              <a:t>的 </a:t>
            </a:r>
            <a:r>
              <a:rPr lang="en-US" altLang="zh-TW" sz="2800" b="1" cap="none" dirty="0" err="1"/>
              <a:t>keydown</a:t>
            </a:r>
            <a:r>
              <a:rPr lang="en-US" altLang="zh-TW" sz="2800" b="1" cap="none" dirty="0"/>
              <a:t> function </a:t>
            </a:r>
            <a:r>
              <a:rPr lang="zh-TW" altLang="en-US" sz="2800" b="1" cap="none" dirty="0"/>
              <a:t>中，</a:t>
            </a:r>
            <a:r>
              <a:rPr lang="zh-TW" altLang="en-US" sz="2800" b="1" cap="none" dirty="0" smtClean="0"/>
              <a:t>增加</a:t>
            </a:r>
            <a:r>
              <a:rPr lang="en-US" altLang="zh-TW" sz="2800" b="1" cap="none" dirty="0" err="1" smtClean="0"/>
              <a:t>practice.keydown</a:t>
            </a:r>
            <a:r>
              <a:rPr lang="en-US" altLang="zh-TW" sz="2800" b="1" cap="none" dirty="0"/>
              <a:t>()</a:t>
            </a:r>
            <a:endParaRPr lang="en-US" altLang="zh-TW" sz="2800" b="1" cap="none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35" y="4869160"/>
            <a:ext cx="75247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8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</a:t>
            </a:r>
            <a:r>
              <a:rPr lang="zh-TW" altLang="en-US" sz="2800" b="1" cap="none" dirty="0" smtClean="0"/>
              <a:t>結果</a:t>
            </a:r>
            <a:r>
              <a:rPr lang="en-US" altLang="zh-TW" sz="2800" b="1" cap="none" dirty="0"/>
              <a:t>(</a:t>
            </a:r>
            <a:r>
              <a:rPr lang="zh-TW" altLang="en-US" sz="2800" b="1" cap="none" dirty="0"/>
              <a:t>按左 </a:t>
            </a:r>
            <a:r>
              <a:rPr lang="en-US" altLang="zh-TW" sz="2800" b="1" cap="none" dirty="0"/>
              <a:t>,</a:t>
            </a:r>
            <a:r>
              <a:rPr lang="zh-TW" altLang="en-US" sz="2800" b="1" cap="none" dirty="0"/>
              <a:t>右方向鍵 </a:t>
            </a:r>
            <a:r>
              <a:rPr lang="en-US" altLang="zh-TW" sz="2800" b="1" cap="none" dirty="0"/>
              <a:t>)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124744"/>
            <a:ext cx="798195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17475</TotalTime>
  <Words>133</Words>
  <Application>Microsoft Office PowerPoint</Application>
  <PresentationFormat>自訂</PresentationFormat>
  <Paragraphs>22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世界國家/地區報告簡報</vt:lpstr>
      <vt:lpstr>Object Oriented Programming HTML5 Tutorials Tutorial #5 :  Using keyboard to control a game object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531</cp:revision>
  <cp:lastPrinted>2020-01-09T04:10:42Z</cp:lastPrinted>
  <dcterms:created xsi:type="dcterms:W3CDTF">2019-11-24T21:24:40Z</dcterms:created>
  <dcterms:modified xsi:type="dcterms:W3CDTF">2021-02-23T13:22:38Z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