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Here is more detail about me. I started working as a postdoctoral research fellow at the </a:t>
            </a:r>
            <a:r>
              <a:rPr lang="en-US" altLang="zh-TW" sz="12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Institute of Information Science, </a:t>
            </a:r>
            <a:r>
              <a:rPr lang="en-US" altLang="zh-TW" dirty="0">
                <a:uFillTx/>
              </a:rPr>
              <a:t>Academia </a:t>
            </a:r>
            <a:r>
              <a:rPr lang="en-US" altLang="zh-TW" dirty="0" err="1">
                <a:uFillTx/>
              </a:rPr>
              <a:t>Sinica</a:t>
            </a:r>
            <a:r>
              <a:rPr lang="en-US" altLang="zh-TW" dirty="0">
                <a:uFillTx/>
              </a:rPr>
              <a:t> since March 2018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During my fellowship, I have been to the Purdue University USA and the Chinese University of Hong Kong for visiting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Before my fellowship, I spent two and half years for my </a:t>
            </a:r>
            <a:r>
              <a:rPr lang="en-US" altLang="zh-TW" dirty="0" err="1">
                <a:uFillTx/>
              </a:rPr>
              <a:t>phd</a:t>
            </a:r>
            <a:r>
              <a:rPr lang="en-US" altLang="zh-TW" dirty="0">
                <a:uFillTx/>
              </a:rPr>
              <a:t> degree at the CS Department of National Tsing Hua University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My research interests mainly lies in 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the next generation memory/storage architecture designs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Emerging non-volatile memory and storage technologies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marL="0" marR="0" lvl="0" indent="0" algn="l" defTabSz="9143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dirty="0">
                <a:uFillTx/>
              </a:rPr>
              <a:t>Low power system designs for artificial neural networks</a:t>
            </a:r>
          </a:p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In the past few years, I have revived few awards and a best paper nomination at DAC conference, which is a top rated conference in the EDA</a:t>
            </a:r>
            <a:r>
              <a:rPr lang="zh-TW" altLang="en-US" dirty="0">
                <a:uFillTx/>
              </a:rPr>
              <a:t> </a:t>
            </a:r>
            <a:r>
              <a:rPr lang="en-US" altLang="zh-TW" dirty="0">
                <a:uFillTx/>
              </a:rPr>
              <a:t>field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Windows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Prepare 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513168" cy="9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3.</a:t>
            </a:r>
            <a:r>
              <a:rPr lang="zh-TW" altLang="en-US" sz="2800" b="1" cap="none" dirty="0" smtClean="0"/>
              <a:t>選擇 </a:t>
            </a:r>
            <a:r>
              <a:rPr lang="zh-TW" altLang="en-US" sz="2800" b="1" cap="none" dirty="0"/>
              <a:t>剛剛 放入專案 的圖片路徑 ，並按下開啟鍵。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772816"/>
            <a:ext cx="7086004" cy="40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801200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4.</a:t>
            </a:r>
            <a:r>
              <a:rPr lang="zh-TW" altLang="en-US" sz="2800" b="1" cap="none" dirty="0" smtClean="0"/>
              <a:t>利用 </a:t>
            </a:r>
            <a:r>
              <a:rPr lang="en-US" altLang="zh-TW" sz="2800" b="1" cap="none" dirty="0" smtClean="0"/>
              <a:t>1A </a:t>
            </a:r>
            <a:r>
              <a:rPr lang="zh-TW" altLang="en-US" sz="2800" b="1" cap="none" dirty="0"/>
              <a:t>所介紹的方法，找到目標圖片， 點擊右方圖片檔案一下，在下列</a:t>
            </a:r>
            <a:r>
              <a:rPr lang="zh-TW" altLang="en-US" sz="2800" b="1" cap="none" dirty="0" smtClean="0"/>
              <a:t>屬性</a:t>
            </a:r>
            <a:r>
              <a:rPr lang="zh-TW" altLang="en-US" sz="2800" b="1" cap="none" dirty="0"/>
              <a:t>視窗中自訂圖片的 </a:t>
            </a:r>
            <a:r>
              <a:rPr lang="en-US" altLang="zh-TW" sz="2800" b="1" cap="none" dirty="0"/>
              <a:t>ID 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2060848"/>
            <a:ext cx="10923512" cy="4389066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772816"/>
            <a:ext cx="729409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7384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152199" y="1902479"/>
            <a:ext cx="988442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III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endParaRPr lang="en-US" altLang="zh-TW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1C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：直接將點陣圖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(bmp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檔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放在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的目錄下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93812" y="188640"/>
            <a:ext cx="11233248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 smtClean="0"/>
              <a:t>假設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game </a:t>
            </a:r>
            <a:r>
              <a:rPr lang="zh-TW" altLang="en-US" sz="2800" b="1" cap="none" dirty="0"/>
              <a:t>裡面想要使用</a:t>
            </a:r>
            <a:r>
              <a:rPr lang="en-US" altLang="zh-TW" sz="2800" b="1" cap="none" dirty="0"/>
              <a:t>Tortoise.bmp </a:t>
            </a:r>
            <a:r>
              <a:rPr lang="zh-TW" altLang="en-US" sz="2800" b="1" cap="none" dirty="0"/>
              <a:t>檔</a:t>
            </a:r>
            <a:r>
              <a:rPr lang="en-US" altLang="zh-TW" sz="2800" b="1" cap="none" dirty="0"/>
              <a:t>(</a:t>
            </a:r>
            <a:r>
              <a:rPr lang="zh-TW" altLang="en-US" sz="2800" b="1" cap="none" dirty="0"/>
              <a:t>限用</a:t>
            </a:r>
            <a:r>
              <a:rPr lang="en-US" altLang="zh-TW" sz="2800" b="1" cap="none" dirty="0"/>
              <a:t>bmp </a:t>
            </a:r>
            <a:r>
              <a:rPr lang="zh-TW" altLang="en-US" sz="2800" b="1" cap="none" dirty="0"/>
              <a:t>檔</a:t>
            </a:r>
            <a:r>
              <a:rPr lang="en-US" altLang="zh-TW" sz="2800" b="1" cap="none" dirty="0"/>
              <a:t>)</a:t>
            </a:r>
            <a:r>
              <a:rPr lang="zh-TW" altLang="en-US" sz="2800" b="1" cap="none" dirty="0"/>
              <a:t>，則將此圖檔拷貝在</a:t>
            </a:r>
            <a:r>
              <a:rPr lang="zh-TW" altLang="en-US" sz="2800" b="1" cap="none" dirty="0" smtClean="0"/>
              <a:t>專案</a:t>
            </a:r>
            <a:r>
              <a:rPr lang="zh-TW" altLang="en-US" sz="2800" b="1" cap="none" dirty="0"/>
              <a:t>的目錄下的圖片資料夾中</a:t>
            </a:r>
            <a:r>
              <a:rPr lang="zh-TW" altLang="en-US" sz="2800" b="1" cap="none" dirty="0" smtClean="0"/>
              <a:t>，</a:t>
            </a:r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(</a:t>
            </a:r>
            <a:r>
              <a:rPr lang="zh-TW" altLang="en-US" sz="2800" b="1" cap="none" dirty="0"/>
              <a:t>這裡</a:t>
            </a:r>
            <a:r>
              <a:rPr lang="zh-TW" altLang="en-US" sz="2800" b="1" cap="none" dirty="0" smtClean="0"/>
              <a:t>以</a:t>
            </a:r>
            <a:r>
              <a:rPr lang="en-US" altLang="zh-TW" sz="2800" b="1" cap="none" dirty="0" smtClean="0"/>
              <a:t>E</a:t>
            </a:r>
            <a:r>
              <a:rPr lang="en-US" altLang="zh-TW" sz="2800" b="1" cap="none" dirty="0"/>
              <a:t>:\game4.4\Bitmaps </a:t>
            </a:r>
            <a:r>
              <a:rPr lang="zh-TW" altLang="en-US" sz="2800" b="1" cap="none" dirty="0"/>
              <a:t>為例，</a:t>
            </a:r>
            <a:r>
              <a:rPr lang="en-US" altLang="zh-TW" sz="2800" b="1" cap="none" dirty="0"/>
              <a:t>E:\game4.4 </a:t>
            </a:r>
            <a:r>
              <a:rPr lang="zh-TW" altLang="en-US" sz="2800" b="1" cap="none" dirty="0" smtClean="0"/>
              <a:t>為專案</a:t>
            </a:r>
            <a:r>
              <a:rPr lang="zh-TW" altLang="en-US" sz="2800" b="1" cap="none" dirty="0"/>
              <a:t>目錄而 </a:t>
            </a:r>
            <a:r>
              <a:rPr lang="en-US" altLang="zh-TW" sz="2800" b="1" cap="none" dirty="0"/>
              <a:t>Bitmaps </a:t>
            </a:r>
            <a:r>
              <a:rPr lang="zh-TW" altLang="en-US" sz="2800" b="1" cap="none" dirty="0"/>
              <a:t>為存放圖片的資料夾</a:t>
            </a:r>
            <a:r>
              <a:rPr lang="en-US" altLang="zh-TW" sz="2800" b="1" cap="none" dirty="0"/>
              <a:t>)</a:t>
            </a:r>
            <a:r>
              <a:rPr lang="zh-TW" altLang="en-US" sz="2800" b="1" cap="none" dirty="0"/>
              <a:t>。備註：一定要拷貝進來，不能</a:t>
            </a:r>
            <a:r>
              <a:rPr lang="zh-TW" altLang="en-US" sz="2800" b="1" cap="none" dirty="0" smtClean="0"/>
              <a:t>放在專案</a:t>
            </a:r>
            <a:r>
              <a:rPr lang="zh-TW" altLang="en-US" sz="2800" b="1" cap="none" dirty="0"/>
              <a:t>目錄之外，否則，遊戲完成後，會無法部署至其他電腦。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2780928"/>
            <a:ext cx="37338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2017</a:t>
            </a: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1A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：使用手繪或剪貼方式在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Resource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中建立一張新的點陣圖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/>
          </p:cNvSpPr>
          <p:nvPr/>
        </p:nvSpPr>
        <p:spPr>
          <a:xfrm>
            <a:off x="3407856" y="2866703"/>
            <a:ext cx="2830572" cy="977638"/>
          </a:xfrm>
          <a:custGeom>
            <a:avLst/>
            <a:gdLst/>
            <a:ahLst/>
            <a:cxnLst/>
            <a:rect l="l" t="t" r="r" b="b"/>
            <a:pathLst>
              <a:path w="1343025" h="398144">
                <a:moveTo>
                  <a:pt x="0" y="397763"/>
                </a:moveTo>
                <a:lnTo>
                  <a:pt x="1342644" y="397763"/>
                </a:lnTo>
                <a:lnTo>
                  <a:pt x="1342644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uFillTx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3407856" y="5136602"/>
            <a:ext cx="607093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選</a:t>
            </a:r>
            <a:r>
              <a:rPr spc="-5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取</a:t>
            </a:r>
            <a:r>
              <a:rPr spc="-95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 </a:t>
            </a:r>
            <a:r>
              <a:rPr b="1" spc="-20" dirty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Create</a:t>
            </a:r>
            <a:r>
              <a:rPr b="1" spc="-15" dirty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a</a:t>
            </a:r>
            <a:r>
              <a:rPr b="1" spc="-10" dirty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</a:t>
            </a:r>
            <a:r>
              <a:rPr b="1" spc="-5" dirty="0">
                <a:solidFill>
                  <a:srgbClr val="FF0000"/>
                </a:solidFill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project </a:t>
            </a:r>
            <a:r>
              <a:rPr spc="-10" dirty="0"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來建立一個新的專案</a:t>
            </a:r>
            <a:endParaRPr dirty="0"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smtClean="0"/>
              <a:t>1.</a:t>
            </a:r>
            <a:r>
              <a:rPr lang="zh-TW" altLang="en-US" sz="3600" b="1" cap="none" dirty="0" smtClean="0"/>
              <a:t>雙</a:t>
            </a:r>
            <a:r>
              <a:rPr lang="zh-TW" altLang="en-US" sz="3600" b="1" cap="none" dirty="0"/>
              <a:t>擊 </a:t>
            </a:r>
            <a:r>
              <a:rPr lang="en-US" altLang="zh-TW" sz="3600" b="1" cap="none" dirty="0"/>
              <a:t>Game.sln </a:t>
            </a:r>
            <a:r>
              <a:rPr lang="zh-TW" altLang="en-US" sz="3600" b="1" cap="none" dirty="0"/>
              <a:t>開啟 </a:t>
            </a:r>
            <a:r>
              <a:rPr lang="en-US" altLang="zh-TW" sz="3600" b="1" cap="none" dirty="0"/>
              <a:t>game</a:t>
            </a:r>
            <a:endParaRPr lang="en-US" altLang="zh-TW" sz="3600" b="1" cap="none" dirty="0"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412776"/>
            <a:ext cx="9689728" cy="513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0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smtClean="0"/>
              <a:t>2.</a:t>
            </a:r>
            <a:r>
              <a:rPr lang="zh-TW" altLang="en-US" sz="3600" b="1" cap="none" dirty="0" smtClean="0"/>
              <a:t>成功</a:t>
            </a:r>
            <a:r>
              <a:rPr lang="zh-TW" altLang="en-US" sz="3600" b="1" cap="none" dirty="0"/>
              <a:t>開啟之後</a:t>
            </a:r>
            <a:r>
              <a:rPr lang="zh-TW" altLang="en-US" sz="3600" b="1" cap="none" dirty="0" smtClean="0"/>
              <a:t>，到</a:t>
            </a:r>
            <a:r>
              <a:rPr lang="zh-TW" altLang="en-US" sz="3600" b="1" cap="none" dirty="0"/>
              <a:t>「</a:t>
            </a:r>
            <a:r>
              <a:rPr lang="zh-TW" altLang="en-US" sz="3600" b="1" cap="none" dirty="0" smtClean="0"/>
              <a:t>檢視</a:t>
            </a:r>
            <a:r>
              <a:rPr lang="zh-TW" altLang="en-US" sz="3600" b="1" cap="none" dirty="0"/>
              <a:t>」</a:t>
            </a:r>
            <a:r>
              <a:rPr lang="zh-TW" altLang="en-US" sz="3600" b="1" cap="none" dirty="0" smtClean="0"/>
              <a:t>中，</a:t>
            </a:r>
            <a:r>
              <a:rPr lang="zh-TW" altLang="en-US" sz="3600" b="1" cap="none" dirty="0"/>
              <a:t>選擇「資源檢視」，並點</a:t>
            </a:r>
            <a:r>
              <a:rPr lang="zh-TW" altLang="en-US" sz="3600" b="1" cap="none" dirty="0" smtClean="0"/>
              <a:t>擊</a:t>
            </a:r>
            <a:r>
              <a:rPr lang="en-US" altLang="zh-TW" sz="3600" b="1" cap="none" dirty="0" smtClean="0"/>
              <a:t>game </a:t>
            </a:r>
            <a:r>
              <a:rPr lang="en-US" altLang="zh-TW" sz="3600" b="1" cap="none" dirty="0"/>
              <a:t>--&gt; </a:t>
            </a:r>
            <a:r>
              <a:rPr lang="en-US" altLang="zh-TW" sz="3600" b="1" cap="none" dirty="0" err="1"/>
              <a:t>game.rc</a:t>
            </a:r>
            <a:r>
              <a:rPr lang="en-US" altLang="zh-TW" sz="3600" b="1" cap="none" dirty="0"/>
              <a:t> </a:t>
            </a:r>
            <a:r>
              <a:rPr lang="zh-TW" altLang="en-US" sz="3600" b="1" cap="none" dirty="0"/>
              <a:t>，可以看到現在遊戲中使用的資源。</a:t>
            </a:r>
            <a:endParaRPr lang="en-US" altLang="zh-TW" sz="3600" b="1" cap="none" dirty="0">
              <a:uFillTx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1628800"/>
            <a:ext cx="3281624" cy="446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1565507"/>
            <a:ext cx="2978243" cy="452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6382444" y="5805264"/>
            <a:ext cx="504056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01" y="1444580"/>
            <a:ext cx="2745847" cy="466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1773932" y="3140968"/>
            <a:ext cx="194421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3.</a:t>
            </a:r>
            <a:r>
              <a:rPr lang="zh-TW" altLang="en-US" sz="2800" b="1" cap="none" dirty="0" smtClean="0"/>
              <a:t>在</a:t>
            </a:r>
            <a:r>
              <a:rPr lang="zh-TW" altLang="en-US" sz="2800" b="1" cap="none" dirty="0"/>
              <a:t>點</a:t>
            </a:r>
            <a:r>
              <a:rPr lang="zh-TW" altLang="en-US" sz="2800" b="1" cap="none" dirty="0" smtClean="0"/>
              <a:t>開</a:t>
            </a:r>
            <a:r>
              <a:rPr lang="en-US" altLang="zh-TW" sz="2800" b="1" cap="none" dirty="0" smtClean="0"/>
              <a:t>Bitmap </a:t>
            </a:r>
            <a:r>
              <a:rPr lang="zh-TW" altLang="en-US" sz="2800" b="1" cap="none" dirty="0"/>
              <a:t>資料夾，可以看到當下遊戲使用的點陣圖，在 </a:t>
            </a:r>
            <a:r>
              <a:rPr lang="en-US" altLang="zh-TW" sz="2800" b="1" cap="none" dirty="0"/>
              <a:t>Bitmap </a:t>
            </a:r>
            <a:r>
              <a:rPr lang="zh-TW" altLang="en-US" sz="2800" b="1" cap="none" dirty="0"/>
              <a:t>按右鍵</a:t>
            </a:r>
            <a:r>
              <a:rPr lang="zh-TW" altLang="en-US" sz="2800" b="1" cap="none" dirty="0" smtClean="0"/>
              <a:t>，選擇</a:t>
            </a:r>
            <a:r>
              <a:rPr lang="zh-TW" altLang="en-US" sz="2800" b="1" cap="none" dirty="0"/>
              <a:t>「插入 </a:t>
            </a:r>
            <a:r>
              <a:rPr lang="en-US" altLang="zh-TW" sz="2800" b="1" cap="none" dirty="0"/>
              <a:t>Bitmap </a:t>
            </a:r>
            <a:r>
              <a:rPr lang="zh-TW" altLang="en-US" sz="2800" b="1" cap="none" dirty="0"/>
              <a:t>」，之後會出現一個空白的 </a:t>
            </a:r>
            <a:r>
              <a:rPr lang="en-US" altLang="zh-TW" sz="2800" b="1" cap="none" dirty="0"/>
              <a:t>Bitmap </a:t>
            </a:r>
            <a:r>
              <a:rPr lang="zh-TW" altLang="en-US" sz="2800" b="1" cap="none" dirty="0"/>
              <a:t>，可以在資源欄中找到。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17613"/>
            <a:ext cx="35337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1817613"/>
            <a:ext cx="2895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>
            <a:spLocks/>
          </p:cNvSpPr>
          <p:nvPr/>
        </p:nvSpPr>
        <p:spPr>
          <a:xfrm>
            <a:off x="7066520" y="4149080"/>
            <a:ext cx="13681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sp>
        <p:nvSpPr>
          <p:cNvPr id="22" name="矩形 21"/>
          <p:cNvSpPr>
            <a:spLocks/>
          </p:cNvSpPr>
          <p:nvPr/>
        </p:nvSpPr>
        <p:spPr>
          <a:xfrm>
            <a:off x="2710036" y="4365104"/>
            <a:ext cx="1707960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93812" y="188640"/>
            <a:ext cx="11298304" cy="129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4.</a:t>
            </a:r>
            <a:r>
              <a:rPr lang="zh-TW" altLang="en-US" sz="2800" b="1" cap="none" dirty="0" smtClean="0"/>
              <a:t>畫</a:t>
            </a:r>
            <a:r>
              <a:rPr lang="zh-TW" altLang="en-US" sz="2800" b="1" cap="none" dirty="0"/>
              <a:t>上你的點陣圖（或是你從其他地方複製圖片到空白點陣圖上），按下儲存</a:t>
            </a:r>
            <a:r>
              <a:rPr lang="zh-TW" altLang="en-US" sz="2800" b="1" cap="none" dirty="0" smtClean="0"/>
              <a:t>，並</a:t>
            </a:r>
            <a:r>
              <a:rPr lang="zh-TW" altLang="en-US" sz="2800" b="1" cap="none" dirty="0"/>
              <a:t>點</a:t>
            </a:r>
            <a:r>
              <a:rPr lang="zh-TW" altLang="en-US" sz="2800" b="1" cap="none" dirty="0" smtClean="0"/>
              <a:t>擊圖片檔按右</a:t>
            </a:r>
            <a:r>
              <a:rPr lang="zh-TW" altLang="en-US" sz="2800" b="1" cap="none" dirty="0"/>
              <a:t>鍵</a:t>
            </a:r>
            <a:r>
              <a:rPr lang="zh-TW" altLang="en-US" sz="2800" b="1" cap="none" dirty="0" smtClean="0"/>
              <a:t>，在右邊的屬性</a:t>
            </a:r>
            <a:r>
              <a:rPr lang="zh-TW" altLang="en-US" sz="2800" b="1" cap="none" dirty="0"/>
              <a:t>視窗中自訂圖片的 </a:t>
            </a:r>
            <a:r>
              <a:rPr lang="en-US" altLang="zh-TW" sz="2800" b="1" cap="none" dirty="0"/>
              <a:t>ID </a:t>
            </a:r>
            <a:r>
              <a:rPr lang="zh-TW" altLang="en-US" sz="2800" b="1" cap="none" dirty="0"/>
              <a:t>。（注意格式！）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340768"/>
            <a:ext cx="5862831" cy="200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484784"/>
            <a:ext cx="2758555" cy="51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>
            <a:spLocks/>
          </p:cNvSpPr>
          <p:nvPr/>
        </p:nvSpPr>
        <p:spPr>
          <a:xfrm>
            <a:off x="2061964" y="6167315"/>
            <a:ext cx="1707960" cy="32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3661"/>
          <a:stretch/>
        </p:blipFill>
        <p:spPr bwMode="auto">
          <a:xfrm>
            <a:off x="4529666" y="3716866"/>
            <a:ext cx="2823211" cy="189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94" y="3629165"/>
            <a:ext cx="28511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bject 9"/>
          <p:cNvSpPr>
            <a:spLocks/>
          </p:cNvSpPr>
          <p:nvPr/>
        </p:nvSpPr>
        <p:spPr>
          <a:xfrm>
            <a:off x="5839654" y="4953953"/>
            <a:ext cx="1491255" cy="275248"/>
          </a:xfrm>
          <a:custGeom>
            <a:avLst/>
            <a:gdLst/>
            <a:ahLst/>
            <a:cxnLst/>
            <a:rect l="l" t="t" r="r" b="b"/>
            <a:pathLst>
              <a:path w="3754120" h="666114">
                <a:moveTo>
                  <a:pt x="0" y="665988"/>
                </a:moveTo>
                <a:lnTo>
                  <a:pt x="3753611" y="665988"/>
                </a:lnTo>
                <a:lnTo>
                  <a:pt x="3753611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uFillTx/>
            </a:endParaRPr>
          </a:p>
        </p:txBody>
      </p:sp>
      <p:sp>
        <p:nvSpPr>
          <p:cNvPr id="19" name="object 9"/>
          <p:cNvSpPr>
            <a:spLocks/>
          </p:cNvSpPr>
          <p:nvPr/>
        </p:nvSpPr>
        <p:spPr>
          <a:xfrm>
            <a:off x="9622804" y="4831229"/>
            <a:ext cx="1491255" cy="275248"/>
          </a:xfrm>
          <a:custGeom>
            <a:avLst/>
            <a:gdLst/>
            <a:ahLst/>
            <a:cxnLst/>
            <a:rect l="l" t="t" r="r" b="b"/>
            <a:pathLst>
              <a:path w="3754120" h="666114">
                <a:moveTo>
                  <a:pt x="0" y="665988"/>
                </a:moveTo>
                <a:lnTo>
                  <a:pt x="3753611" y="665988"/>
                </a:lnTo>
                <a:lnTo>
                  <a:pt x="3753611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uFillTx/>
            </a:endParaRPr>
          </a:p>
        </p:txBody>
      </p:sp>
      <p:sp>
        <p:nvSpPr>
          <p:cNvPr id="20" name="object 9"/>
          <p:cNvSpPr>
            <a:spLocks/>
          </p:cNvSpPr>
          <p:nvPr/>
        </p:nvSpPr>
        <p:spPr>
          <a:xfrm>
            <a:off x="4529666" y="4077071"/>
            <a:ext cx="314321" cy="360041"/>
          </a:xfrm>
          <a:custGeom>
            <a:avLst/>
            <a:gdLst/>
            <a:ahLst/>
            <a:cxnLst/>
            <a:rect l="l" t="t" r="r" b="b"/>
            <a:pathLst>
              <a:path w="3754120" h="666114">
                <a:moveTo>
                  <a:pt x="0" y="665988"/>
                </a:moveTo>
                <a:lnTo>
                  <a:pt x="3753611" y="665988"/>
                </a:lnTo>
                <a:lnTo>
                  <a:pt x="3753611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7384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738799" y="1844824"/>
            <a:ext cx="10711266" cy="2142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2017</a:t>
            </a: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1B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：使用匯入方式在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Resource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中建立一張新的點陣圖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US" altLang="zh-TW" sz="36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1556792"/>
            <a:ext cx="11054505" cy="4903366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8" name="標題 2"/>
          <p:cNvSpPr txBox="1">
            <a:spLocks/>
          </p:cNvSpPr>
          <p:nvPr/>
        </p:nvSpPr>
        <p:spPr>
          <a:xfrm>
            <a:off x="693812" y="188640"/>
            <a:ext cx="11305256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 smtClean="0"/>
              <a:t>先</a:t>
            </a:r>
            <a:r>
              <a:rPr lang="zh-TW" altLang="en-US" sz="2800" b="1" cap="none" dirty="0"/>
              <a:t>將想要放入遊戲的點陣圖，放入專案底下 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r>
              <a:rPr lang="zh-TW" altLang="en-US" sz="2800" b="1" cap="none" dirty="0" smtClean="0"/>
              <a:t>（</a:t>
            </a:r>
            <a:r>
              <a:rPr lang="zh-TW" altLang="en-US" sz="2800" b="1" cap="none" dirty="0"/>
              <a:t>此處 示範 為放在 </a:t>
            </a:r>
            <a:r>
              <a:rPr lang="en-US" altLang="zh-TW" sz="2800" b="1" cap="none" dirty="0"/>
              <a:t>RES </a:t>
            </a:r>
            <a:r>
              <a:rPr lang="zh-TW" altLang="en-US" sz="2800" b="1" cap="none" dirty="0"/>
              <a:t>中）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909763"/>
            <a:ext cx="110109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/>
          </p:cNvSpPr>
          <p:nvPr/>
        </p:nvSpPr>
        <p:spPr>
          <a:xfrm>
            <a:off x="10414892" y="2852936"/>
            <a:ext cx="864096" cy="799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 txBox="1">
            <a:spLocks/>
          </p:cNvSpPr>
          <p:nvPr/>
        </p:nvSpPr>
        <p:spPr>
          <a:xfrm>
            <a:off x="693812" y="188640"/>
            <a:ext cx="10729192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2.</a:t>
            </a:r>
            <a:r>
              <a:rPr lang="zh-TW" altLang="en-US" sz="2800" b="1" cap="none" dirty="0" smtClean="0"/>
              <a:t>在 </a:t>
            </a:r>
            <a:r>
              <a:rPr lang="zh-TW" altLang="en-US" sz="2800" b="1" cap="none" dirty="0"/>
              <a:t>「資源檢視」 欄內 </a:t>
            </a:r>
            <a:r>
              <a:rPr lang="en-US" altLang="zh-TW" sz="2800" b="1" cap="none" dirty="0"/>
              <a:t>Bitmap </a:t>
            </a:r>
            <a:r>
              <a:rPr lang="zh-TW" altLang="en-US" sz="2800" b="1" cap="none" dirty="0"/>
              <a:t>上按右鍵選擇 「加入資源」， 資源類型選擇 </a:t>
            </a:r>
            <a:r>
              <a:rPr lang="en-US" altLang="zh-TW" sz="2800" b="1" cap="none" dirty="0" smtClean="0"/>
              <a:t>Bitmap</a:t>
            </a:r>
            <a:r>
              <a:rPr lang="zh-TW" altLang="en-US" sz="2800" b="1" cap="none" dirty="0" smtClean="0"/>
              <a:t>並</a:t>
            </a:r>
            <a:r>
              <a:rPr lang="zh-TW" altLang="en-US" sz="2800" b="1" cap="none" dirty="0"/>
              <a:t>按下 「匯入」。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93812" y="2492896"/>
            <a:ext cx="11161240" cy="3957018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sz="2800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</a:t>
            </a: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0070" indent="-51435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28" y="1340768"/>
            <a:ext cx="3021048" cy="484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1700808"/>
            <a:ext cx="430589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17412</TotalTime>
  <Words>981</Words>
  <Application>Microsoft Office PowerPoint</Application>
  <PresentationFormat>自訂</PresentationFormat>
  <Paragraphs>113</Paragraphs>
  <Slides>13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世界國家/地區報告簡報</vt:lpstr>
      <vt:lpstr>Object Oriented Programming Windows Tutorials Tutorial #1 : Prepare a Bitmap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519</cp:revision>
  <cp:lastPrinted>2020-01-09T04:10:42Z</cp:lastPrinted>
  <dcterms:created xsi:type="dcterms:W3CDTF">2019-11-24T21:24:40Z</dcterms:created>
  <dcterms:modified xsi:type="dcterms:W3CDTF">2021-02-23T08:49:05Z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