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1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Windows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3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Move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 Bitmap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Game 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Framework 4.10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使用說明</a:t>
            </a: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Visual Studio </a:t>
            </a:r>
            <a:r>
              <a:rPr lang="en-US" altLang="zh-TW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2017</a:t>
            </a:r>
          </a:p>
          <a:p>
            <a:pPr algn="ctr">
              <a:lnSpc>
                <a:spcPct val="90000"/>
              </a:lnSpc>
            </a:pPr>
            <a:endParaRPr lang="en-US" altLang="zh-TW" sz="4000" dirty="0" smtClean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練習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：移動在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Game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畫面中的圖形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zh-TW" altLang="en-US" sz="2800" b="1" cap="none" dirty="0" smtClean="0"/>
              <a:t>請</a:t>
            </a:r>
            <a:r>
              <a:rPr lang="zh-TW" altLang="en-US" sz="2800" b="1" cap="none" dirty="0"/>
              <a:t>先完成</a:t>
            </a:r>
            <a:r>
              <a:rPr lang="zh-TW" altLang="en-US" sz="2800" b="1" cap="none" dirty="0" smtClean="0"/>
              <a:t>練習</a:t>
            </a:r>
            <a:r>
              <a:rPr lang="en-US" altLang="zh-TW" sz="2800" b="1" cap="none" dirty="0"/>
              <a:t>2</a:t>
            </a:r>
            <a:r>
              <a:rPr lang="en-US" altLang="zh-TW" sz="2800" b="1" cap="none" dirty="0" smtClean="0"/>
              <a:t>A </a:t>
            </a:r>
            <a:r>
              <a:rPr lang="zh-TW" altLang="en-US" sz="2800" b="1" cap="none" dirty="0" smtClean="0"/>
              <a:t>或</a:t>
            </a:r>
            <a:r>
              <a:rPr lang="en-US" altLang="zh-TW" sz="2800" b="1" cap="none" dirty="0"/>
              <a:t>2</a:t>
            </a:r>
            <a:r>
              <a:rPr lang="en-US" altLang="zh-TW" sz="2800" b="1" cap="none" dirty="0" smtClean="0"/>
              <a:t>B</a:t>
            </a:r>
            <a:endParaRPr lang="en-US" altLang="zh-TW" sz="2800" b="1" cap="none" dirty="0" smtClean="0"/>
          </a:p>
          <a:p>
            <a:pPr marL="742950" indent="-742950">
              <a:buAutoNum type="arabicPeriod"/>
            </a:pPr>
            <a:endParaRPr lang="en-US" altLang="zh-TW" sz="2800" b="1" cap="none" dirty="0" smtClean="0"/>
          </a:p>
          <a:p>
            <a:pPr marL="742950" indent="-742950">
              <a:buAutoNum type="arabicPeriod"/>
            </a:pPr>
            <a:r>
              <a:rPr lang="zh-TW" altLang="en-US" sz="2800" b="1" cap="none" dirty="0"/>
              <a:t>在</a:t>
            </a:r>
            <a:r>
              <a:rPr lang="en-US" altLang="zh-TW" sz="2800" b="1" cap="none" dirty="0" err="1"/>
              <a:t>mygame.h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檔案中找到“</a:t>
            </a:r>
            <a:r>
              <a:rPr lang="en-US" altLang="zh-TW" sz="2800" b="1" cap="none" dirty="0" err="1"/>
              <a:t>CGameStateRun</a:t>
            </a:r>
            <a:r>
              <a:rPr lang="en-US" altLang="zh-TW" sz="2800" b="1" cap="none" dirty="0"/>
              <a:t>” class </a:t>
            </a:r>
            <a:r>
              <a:rPr lang="zh-TW" altLang="en-US" sz="2800" b="1" cap="none" dirty="0"/>
              <a:t>增加成：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51" y="2564904"/>
            <a:ext cx="526687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>
            <a:spLocks/>
          </p:cNvSpPr>
          <p:nvPr/>
        </p:nvSpPr>
        <p:spPr>
          <a:xfrm>
            <a:off x="3346659" y="3700636"/>
            <a:ext cx="3827873" cy="736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在</a:t>
            </a:r>
            <a:r>
              <a:rPr lang="en-US" altLang="zh-TW" sz="2800" b="1" cap="none" dirty="0"/>
              <a:t>mygame.cpp </a:t>
            </a:r>
            <a:r>
              <a:rPr lang="zh-TW" altLang="en-US" sz="2800" b="1" cap="none" dirty="0"/>
              <a:t>檔案中，</a:t>
            </a:r>
            <a:endParaRPr lang="en-US" altLang="zh-TW" sz="2800" b="1" cap="none" dirty="0"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7627" y="1052736"/>
            <a:ext cx="546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(a) </a:t>
            </a:r>
            <a:r>
              <a:rPr lang="en-US" altLang="zh-TW" dirty="0" err="1"/>
              <a:t>CGameStateRun</a:t>
            </a:r>
            <a:r>
              <a:rPr lang="en-US" altLang="zh-TW" dirty="0"/>
              <a:t>:: </a:t>
            </a:r>
            <a:r>
              <a:rPr lang="en-US" altLang="zh-TW" dirty="0" err="1"/>
              <a:t>CGameStateRun</a:t>
            </a:r>
            <a:r>
              <a:rPr lang="en-US" altLang="zh-TW" dirty="0"/>
              <a:t>()</a:t>
            </a:r>
            <a:r>
              <a:rPr lang="zh-TW" altLang="en-US" dirty="0"/>
              <a:t>加入：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17627" y="4725144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(b) 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OnInit</a:t>
            </a:r>
            <a:r>
              <a:rPr lang="en-US" altLang="zh-TW" dirty="0"/>
              <a:t>()</a:t>
            </a:r>
            <a:r>
              <a:rPr lang="zh-TW" altLang="en-US" dirty="0"/>
              <a:t>不需</a:t>
            </a:r>
            <a:r>
              <a:rPr lang="zh-TW" altLang="en-US" dirty="0" smtClean="0"/>
              <a:t>修改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42" y="1628800"/>
            <a:ext cx="4711240" cy="270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7828" y="692696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(c) 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OnMove</a:t>
            </a:r>
            <a:r>
              <a:rPr lang="en-US" altLang="zh-TW" dirty="0"/>
              <a:t>()</a:t>
            </a:r>
            <a:r>
              <a:rPr lang="zh-TW" altLang="en-US" dirty="0"/>
              <a:t>加入：</a:t>
            </a:r>
            <a:r>
              <a:rPr lang="en-US" altLang="zh-TW" dirty="0"/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要把練習二的</a:t>
            </a:r>
            <a:r>
              <a:rPr lang="en-US" altLang="zh-TW" b="1" dirty="0" err="1">
                <a:solidFill>
                  <a:srgbClr val="FF0000"/>
                </a:solidFill>
              </a:rPr>
              <a:t>practice.SetTopLeft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b="1" dirty="0">
                <a:solidFill>
                  <a:srgbClr val="FF0000"/>
                </a:solidFill>
              </a:rPr>
              <a:t>去掉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1340768"/>
            <a:ext cx="47625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909836" y="4810637"/>
            <a:ext cx="9289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(d) </a:t>
            </a:r>
            <a:r>
              <a:rPr lang="en-US" altLang="zh-TW" dirty="0" err="1"/>
              <a:t>CGameStateRun</a:t>
            </a:r>
            <a:r>
              <a:rPr lang="en-US" altLang="zh-TW" dirty="0"/>
              <a:t>::</a:t>
            </a:r>
            <a:r>
              <a:rPr lang="en-US" altLang="zh-TW" dirty="0" err="1"/>
              <a:t>OnShow</a:t>
            </a:r>
            <a:r>
              <a:rPr lang="en-US" altLang="zh-TW" dirty="0"/>
              <a:t>()</a:t>
            </a:r>
            <a:r>
              <a:rPr lang="zh-TW" altLang="en-US" dirty="0"/>
              <a:t>也不需要做任何的更改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2"/>
          <p:cNvSpPr txBox="1">
            <a:spLocks/>
          </p:cNvSpPr>
          <p:nvPr/>
        </p:nvSpPr>
        <p:spPr>
          <a:xfrm>
            <a:off x="693812" y="188640"/>
            <a:ext cx="11089232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4. Compile-&gt;Run</a:t>
            </a:r>
            <a:endParaRPr lang="en-US" altLang="zh-TW" sz="2800" b="1" cap="none" dirty="0"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17481</TotalTime>
  <Words>150</Words>
  <Application>Microsoft Office PowerPoint</Application>
  <PresentationFormat>自訂</PresentationFormat>
  <Paragraphs>27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世界國家/地區報告簡報</vt:lpstr>
      <vt:lpstr>Object Oriented Programming Windows Tutorials Tutorial #3 : Move a Bitmap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525</cp:revision>
  <cp:lastPrinted>2020-01-09T04:10:42Z</cp:lastPrinted>
  <dcterms:created xsi:type="dcterms:W3CDTF">2019-11-24T21:24:40Z</dcterms:created>
  <dcterms:modified xsi:type="dcterms:W3CDTF">2021-02-23T08:55:35Z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