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61" r:id="rId3"/>
    <p:sldId id="262" r:id="rId4"/>
    <p:sldId id="263" r:id="rId5"/>
    <p:sldId id="265" r:id="rId6"/>
    <p:sldId id="264" r:id="rId7"/>
    <p:sldId id="266" r:id="rId8"/>
  </p:sldIdLst>
  <p:sldSz cx="12188825" cy="6858000"/>
  <p:notesSz cx="6858000" cy="9144000"/>
  <p:defaultTextStyle>
    <a:defPPr rtl="0">
      <a:defRPr lang="zh-TW">
        <a:uFillTx/>
      </a:defRPr>
    </a:defPPr>
    <a:lvl1pPr marL="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rgbClr val="00000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淺色樣式 1 - 輔色 5">
    <a:wholeTbl>
      <a:tcTxStyle>
        <a:fontRef idx="minor">
          <a:srgbClr val="00000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E25E649-3F16-4E02-A733-19D2CDBF48F0}" styleName="中等深淺樣式 3 - 輔色 1">
    <a:wholeTbl>
      <a:tcTxStyle>
        <a:fontRef idx="minor">
          <a:srgbClr val="00000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rgbClr val="000000"/>
        </a:fontRef>
        <a:schemeClr val="dk1"/>
      </a:tcTxStyle>
      <a:tcStyle>
        <a:tcBdr/>
      </a:tcStyle>
    </a:seCell>
    <a:swCell>
      <a:tcTxStyle b="on">
        <a:fontRef idx="minor">
          <a:srgbClr val="000000"/>
        </a:fontRef>
        <a:schemeClr val="dk1"/>
      </a:tcTxStyle>
      <a:tcStyle>
        <a:tcBdr/>
      </a:tcStyle>
    </a:swCell>
    <a:firstRow>
      <a:tcTxStyle b="on">
        <a:fontRef idx="minor">
          <a:srgbClr val="00000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中等深淺樣式 3 - 輔色 2">
    <a:wholeTbl>
      <a:tcTxStyle>
        <a:fontRef idx="minor">
          <a:srgbClr val="00000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rgbClr val="000000"/>
        </a:fontRef>
        <a:schemeClr val="dk1"/>
      </a:tcTxStyle>
      <a:tcStyle>
        <a:tcBdr/>
      </a:tcStyle>
    </a:seCell>
    <a:swCell>
      <a:tcTxStyle b="on">
        <a:fontRef idx="minor">
          <a:srgbClr val="000000"/>
        </a:fontRef>
        <a:schemeClr val="dk1"/>
      </a:tcTxStyle>
      <a:tcStyle>
        <a:tcBdr/>
      </a:tcStyle>
    </a:swCell>
    <a:firstRow>
      <a:tcTxStyle b="on">
        <a:fontRef idx="minor">
          <a:srgbClr val="00000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27102A9-8310-4765-A935-A1911B00CA55}" styleName="淺色樣式 1 - 輔色 4">
    <a:wholeTbl>
      <a:tcTxStyle>
        <a:fontRef idx="minor">
          <a:srgbClr val="00000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淺色樣式 1 - 輔色 6">
    <a:wholeTbl>
      <a:tcTxStyle>
        <a:fontRef idx="minor">
          <a:srgbClr val="00000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CAF9ED-07DC-4A11-8D7F-57B35C25682E}" styleName="中等深淺樣式 1 - 輔色 2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0A1B5D5-9B99-4C35-A422-299274C87663}" styleName="中等深淺樣式 1 - 輔色 6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490" autoAdjust="0"/>
    <p:restoredTop sz="74092" autoAdjust="0"/>
  </p:normalViewPr>
  <p:slideViewPr>
    <p:cSldViewPr>
      <p:cViewPr>
        <p:scale>
          <a:sx n="90" d="100"/>
          <a:sy n="90" d="100"/>
        </p:scale>
        <p:origin x="-149" y="10"/>
      </p:cViewPr>
      <p:guideLst>
        <p:guide orient="horz" pos="2160"/>
        <p:guide orient="horz" pos="1008"/>
        <p:guide orient="horz" pos="1152"/>
        <p:guide orient="horz" pos="3888"/>
        <p:guide orient="horz" pos="3072"/>
        <p:guide orient="horz" pos="432"/>
        <p:guide orient="horz" pos="3648"/>
        <p:guide pos="3839"/>
        <p:guide pos="767"/>
        <p:guide pos="6911"/>
        <p:guide pos="5711"/>
        <p:guide pos="7247"/>
        <p:guide pos="3695"/>
        <p:guide pos="431"/>
        <p:guide pos="2879"/>
      </p:guideLst>
    </p:cSldViewPr>
  </p:slideViewPr>
  <p:notesTextViewPr>
    <p:cViewPr>
      <p:scale>
        <a:sx n="300" d="100"/>
        <a:sy n="3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3774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/>
          <a:lstStyle>
            <a:lvl1pPr algn="l">
              <a:defRPr sz="1200">
                <a:uFillTx/>
              </a:defRPr>
            </a:lvl1pPr>
          </a:lstStyle>
          <a:p>
            <a:pPr rtl="0"/>
            <a:endParaRPr lang="zh-TW" altLang="en-US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5" y="2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/>
          <a:lstStyle>
            <a:lvl1pPr algn="r">
              <a:defRPr sz="1200">
                <a:uFillTx/>
              </a:defRPr>
            </a:lvl1pPr>
          </a:lstStyle>
          <a:p>
            <a:pPr rtl="0"/>
            <a:fld id="{0983028C-0BB7-4C61-9671-DFAF7F041764}" type="datetime2">
              <a:rPr lang="zh-TW" altLang="en-US" smtClean="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2021年2月23日</a:t>
            </a:fld>
            <a:endParaRPr lang="zh-TW" altLang="en-US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1" y="8685215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 anchor="b"/>
          <a:lstStyle>
            <a:lvl1pPr algn="l">
              <a:defRPr sz="1200">
                <a:uFillTx/>
              </a:defRPr>
            </a:lvl1pPr>
          </a:lstStyle>
          <a:p>
            <a:pPr rtl="0"/>
            <a:endParaRPr lang="zh-TW" altLang="en-US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5" y="8685215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 anchor="b"/>
          <a:lstStyle>
            <a:lvl1pPr algn="r">
              <a:defRPr sz="1200">
                <a:uFillTx/>
              </a:defRPr>
            </a:lvl1pPr>
          </a:lstStyle>
          <a:p>
            <a:pPr rtl="0"/>
            <a:fld id="{A446DCAE-1661-43FF-8A44-43DAFDC1FD90}" type="slidenum">
              <a:rPr lang="en-US" altLang="zh-TW" smtClean="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683129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/>
          <a:lstStyle>
            <a:lvl1pPr algn="l">
              <a:defRPr sz="120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>
              <a:uFillTx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5" y="2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/>
          <a:lstStyle>
            <a:lvl1pPr algn="r">
              <a:defRPr sz="120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FD9DDF99-8551-4748-A0EB-D0AE734518EE}" type="datetime2">
              <a:rPr lang="zh-TW" altLang="en-US" smtClean="0">
                <a:uFillTx/>
              </a:rPr>
              <a:pPr/>
              <a:t>2021年2月23日</a:t>
            </a:fld>
            <a:endParaRPr lang="zh-TW" altLang="en-US" dirty="0">
              <a:uFillTx/>
            </a:endParaRPr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vert="horz" lIns="91436" tIns="45719" rIns="91436" bIns="45719" rtlCol="0" anchor="ctr"/>
          <a:lstStyle/>
          <a:p>
            <a:pPr rtl="0"/>
            <a:endParaRPr lang="zh-TW" altLang="en-US" dirty="0">
              <a:uFillTx/>
            </a:endParaRPr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36" tIns="45719" rIns="91436" bIns="45719" rtlCol="0"/>
          <a:lstStyle/>
          <a:p>
            <a:pPr lvl="0" rtl="0"/>
            <a:r>
              <a:rPr lang="zh-TW" altLang="en-US" dirty="0">
                <a:uFillTx/>
              </a:rPr>
              <a:t>按一下以編輯母片文字樣式</a:t>
            </a:r>
          </a:p>
          <a:p>
            <a:pPr lvl="1" rtl="0"/>
            <a:r>
              <a:rPr lang="zh-TW" altLang="en-US" dirty="0">
                <a:uFillTx/>
              </a:rPr>
              <a:t>第二層</a:t>
            </a:r>
          </a:p>
          <a:p>
            <a:pPr lvl="2" rtl="0"/>
            <a:r>
              <a:rPr lang="zh-TW" altLang="en-US" dirty="0">
                <a:uFillTx/>
              </a:rPr>
              <a:t>第三層</a:t>
            </a:r>
          </a:p>
          <a:p>
            <a:pPr lvl="3" rtl="0"/>
            <a:r>
              <a:rPr lang="zh-TW" altLang="en-US" dirty="0">
                <a:uFillTx/>
              </a:rPr>
              <a:t>第四層</a:t>
            </a:r>
          </a:p>
          <a:p>
            <a:pPr lvl="4" rtl="0"/>
            <a:r>
              <a:rPr lang="zh-TW" altLang="en-US" dirty="0">
                <a:uFillTx/>
              </a:rPr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1" y="8685215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 anchor="b"/>
          <a:lstStyle>
            <a:lvl1pPr algn="l">
              <a:defRPr sz="120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>
              <a:uFillTx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5" y="8685215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 anchor="b"/>
          <a:lstStyle>
            <a:lvl1pPr algn="r">
              <a:defRPr sz="120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69C971FF-EF28-4195-A575-329446EFAA55}" type="slidenum">
              <a:rPr lang="en-US" altLang="zh-TW" smtClean="0">
                <a:uFillTx/>
              </a:rPr>
              <a:pPr/>
              <a:t>‹#›</a:t>
            </a:fld>
            <a:endParaRPr lang="zh-TW" altLang="en-US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20689523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uFillTx/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uFillTx/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uFillTx/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uFillTx/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uFillTx/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Good Afternoon everyone</a:t>
            </a:r>
          </a:p>
          <a:p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I am Shuo-Han Chen, a postdoctoral research fellow at Academia</a:t>
            </a:r>
            <a:r>
              <a:rPr lang="en-US" altLang="zh-TW" baseline="0" dirty="0">
                <a:uFillTx/>
              </a:rPr>
              <a:t> </a:t>
            </a:r>
            <a:r>
              <a:rPr lang="en-US" altLang="zh-TW" baseline="0" dirty="0" err="1">
                <a:uFillTx/>
              </a:rPr>
              <a:t>Sinica</a:t>
            </a:r>
            <a:endParaRPr lang="en-US" altLang="zh-TW" baseline="0" dirty="0">
              <a:uFillTx/>
            </a:endParaRPr>
          </a:p>
          <a:p>
            <a:endParaRPr lang="en-US" altLang="zh-TW" dirty="0">
              <a:uFillTx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>
                <a:uFillTx/>
              </a:defRPr>
            </a:pPr>
            <a:r>
              <a:rPr lang="en-US" altLang="zh-TW" sz="1200" b="0" i="0" kern="1200" dirty="0">
                <a:solidFill>
                  <a:schemeClr val="tx1">
                    <a:lumMod val="50000"/>
                  </a:schemeClr>
                </a:solidFill>
                <a:effectLst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It is a great honor to be </a:t>
            </a:r>
            <a:r>
              <a:rPr lang="en-US" altLang="zh-TW" baseline="0" dirty="0">
                <a:uFillTx/>
              </a:rPr>
              <a:t>invited by the department for being here today</a:t>
            </a:r>
            <a:endParaRPr lang="en-US" altLang="zh-TW" dirty="0">
              <a:uFillTx/>
            </a:endParaRPr>
          </a:p>
          <a:p>
            <a:endParaRPr lang="zh-TW" altLang="en-US" dirty="0">
              <a:uFillTx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TW" smtClean="0">
                <a:uFillTx/>
              </a:rPr>
              <a:pPr/>
              <a:t>1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Thank you for listening. Now, I would like to end today’s talk by the Q &amp; A time.</a:t>
            </a:r>
            <a:endParaRPr lang="zh-TW" altLang="en-US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2</a:t>
            </a:fld>
            <a:endParaRPr lang="en-US">
              <a:uFillTx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手繪多邊形 6"/>
          <p:cNvSpPr>
            <a:spLocks noEditPoints="1"/>
          </p:cNvSpPr>
          <p:nvPr/>
        </p:nvSpPr>
        <p:spPr bwMode="auto">
          <a:xfrm>
            <a:off x="-4763" y="285750"/>
            <a:ext cx="12190413" cy="6381750"/>
          </a:xfrm>
          <a:custGeom>
            <a:avLst/>
            <a:gdLst>
              <a:gd name="T0" fmla="*/ 1321 w 3839"/>
              <a:gd name="T1" fmla="*/ 1341 h 2010"/>
              <a:gd name="T2" fmla="*/ 644 w 3839"/>
              <a:gd name="T3" fmla="*/ 1032 h 2010"/>
              <a:gd name="T4" fmla="*/ 995 w 3839"/>
              <a:gd name="T5" fmla="*/ 749 h 2010"/>
              <a:gd name="T6" fmla="*/ 1013 w 3839"/>
              <a:gd name="T7" fmla="*/ 526 h 2010"/>
              <a:gd name="T8" fmla="*/ 776 w 3839"/>
              <a:gd name="T9" fmla="*/ 409 h 2010"/>
              <a:gd name="T10" fmla="*/ 530 w 3839"/>
              <a:gd name="T11" fmla="*/ 365 h 2010"/>
              <a:gd name="T12" fmla="*/ 69 w 3839"/>
              <a:gd name="T13" fmla="*/ 510 h 2010"/>
              <a:gd name="T14" fmla="*/ 344 w 3839"/>
              <a:gd name="T15" fmla="*/ 718 h 2010"/>
              <a:gd name="T16" fmla="*/ 878 w 3839"/>
              <a:gd name="T17" fmla="*/ 1232 h 2010"/>
              <a:gd name="T18" fmla="*/ 915 w 3839"/>
              <a:gd name="T19" fmla="*/ 1949 h 2010"/>
              <a:gd name="T20" fmla="*/ 798 w 3839"/>
              <a:gd name="T21" fmla="*/ 732 h 2010"/>
              <a:gd name="T22" fmla="*/ 447 w 3839"/>
              <a:gd name="T23" fmla="*/ 485 h 2010"/>
              <a:gd name="T24" fmla="*/ 1031 w 3839"/>
              <a:gd name="T25" fmla="*/ 1993 h 2010"/>
              <a:gd name="T26" fmla="*/ 1022 w 3839"/>
              <a:gd name="T27" fmla="*/ 1085 h 2010"/>
              <a:gd name="T28" fmla="*/ 1145 w 3839"/>
              <a:gd name="T29" fmla="*/ 692 h 2010"/>
              <a:gd name="T30" fmla="*/ 1730 w 3839"/>
              <a:gd name="T31" fmla="*/ 572 h 2010"/>
              <a:gd name="T32" fmla="*/ 769 w 3839"/>
              <a:gd name="T33" fmla="*/ 322 h 2010"/>
              <a:gd name="T34" fmla="*/ 982 w 3839"/>
              <a:gd name="T35" fmla="*/ 409 h 2010"/>
              <a:gd name="T36" fmla="*/ 724 w 3839"/>
              <a:gd name="T37" fmla="*/ 56 h 2010"/>
              <a:gd name="T38" fmla="*/ 904 w 3839"/>
              <a:gd name="T39" fmla="*/ 129 h 2010"/>
              <a:gd name="T40" fmla="*/ 1688 w 3839"/>
              <a:gd name="T41" fmla="*/ 616 h 2010"/>
              <a:gd name="T42" fmla="*/ 3363 w 3839"/>
              <a:gd name="T43" fmla="*/ 206 h 2010"/>
              <a:gd name="T44" fmla="*/ 2041 w 3839"/>
              <a:gd name="T45" fmla="*/ 117 h 2010"/>
              <a:gd name="T46" fmla="*/ 1973 w 3839"/>
              <a:gd name="T47" fmla="*/ 332 h 2010"/>
              <a:gd name="T48" fmla="*/ 2419 w 3839"/>
              <a:gd name="T49" fmla="*/ 209 h 2010"/>
              <a:gd name="T50" fmla="*/ 229 w 3839"/>
              <a:gd name="T51" fmla="*/ 579 h 2010"/>
              <a:gd name="T52" fmla="*/ 478 w 3839"/>
              <a:gd name="T53" fmla="*/ 218 h 2010"/>
              <a:gd name="T54" fmla="*/ 672 w 3839"/>
              <a:gd name="T55" fmla="*/ 227 h 2010"/>
              <a:gd name="T56" fmla="*/ 799 w 3839"/>
              <a:gd name="T57" fmla="*/ 452 h 2010"/>
              <a:gd name="T58" fmla="*/ 599 w 3839"/>
              <a:gd name="T59" fmla="*/ 353 h 2010"/>
              <a:gd name="T60" fmla="*/ 3451 w 3839"/>
              <a:gd name="T61" fmla="*/ 742 h 2010"/>
              <a:gd name="T62" fmla="*/ 3361 w 3839"/>
              <a:gd name="T63" fmla="*/ 1324 h 2010"/>
              <a:gd name="T64" fmla="*/ 3374 w 3839"/>
              <a:gd name="T65" fmla="*/ 1451 h 2010"/>
              <a:gd name="T66" fmla="*/ 3332 w 3839"/>
              <a:gd name="T67" fmla="*/ 1692 h 2010"/>
              <a:gd name="T68" fmla="*/ 3404 w 3839"/>
              <a:gd name="T69" fmla="*/ 775 h 2010"/>
              <a:gd name="T70" fmla="*/ 3221 w 3839"/>
              <a:gd name="T71" fmla="*/ 1282 h 2010"/>
              <a:gd name="T72" fmla="*/ 3044 w 3839"/>
              <a:gd name="T73" fmla="*/ 242 h 2010"/>
              <a:gd name="T74" fmla="*/ 3561 w 3839"/>
              <a:gd name="T75" fmla="*/ 308 h 2010"/>
              <a:gd name="T76" fmla="*/ 2905 w 3839"/>
              <a:gd name="T77" fmla="*/ 187 h 2010"/>
              <a:gd name="T78" fmla="*/ 2430 w 3839"/>
              <a:gd name="T79" fmla="*/ 350 h 2010"/>
              <a:gd name="T80" fmla="*/ 1993 w 3839"/>
              <a:gd name="T81" fmla="*/ 339 h 2010"/>
              <a:gd name="T82" fmla="*/ 1882 w 3839"/>
              <a:gd name="T83" fmla="*/ 517 h 2010"/>
              <a:gd name="T84" fmla="*/ 1865 w 3839"/>
              <a:gd name="T85" fmla="*/ 563 h 2010"/>
              <a:gd name="T86" fmla="*/ 1950 w 3839"/>
              <a:gd name="T87" fmla="*/ 820 h 2010"/>
              <a:gd name="T88" fmla="*/ 2138 w 3839"/>
              <a:gd name="T89" fmla="*/ 929 h 2010"/>
              <a:gd name="T90" fmla="*/ 2050 w 3839"/>
              <a:gd name="T91" fmla="*/ 1700 h 2010"/>
              <a:gd name="T92" fmla="*/ 2336 w 3839"/>
              <a:gd name="T93" fmla="*/ 1003 h 2010"/>
              <a:gd name="T94" fmla="*/ 2852 w 3839"/>
              <a:gd name="T95" fmla="*/ 1110 h 2010"/>
              <a:gd name="T96" fmla="*/ 3151 w 3839"/>
              <a:gd name="T97" fmla="*/ 946 h 2010"/>
              <a:gd name="T98" fmla="*/ 3448 w 3839"/>
              <a:gd name="T99" fmla="*/ 526 h 2010"/>
              <a:gd name="T100" fmla="*/ 1819 w 3839"/>
              <a:gd name="T101" fmla="*/ 632 h 2010"/>
              <a:gd name="T102" fmla="*/ 2168 w 3839"/>
              <a:gd name="T103" fmla="*/ 724 h 2010"/>
              <a:gd name="T104" fmla="*/ 3013 w 3839"/>
              <a:gd name="T105" fmla="*/ 586 h 2010"/>
              <a:gd name="T106" fmla="*/ 1539 w 3839"/>
              <a:gd name="T107" fmla="*/ 229 h 2010"/>
              <a:gd name="T108" fmla="*/ 1244 w 3839"/>
              <a:gd name="T109" fmla="*/ 14 h 2010"/>
              <a:gd name="T110" fmla="*/ 1158 w 3839"/>
              <a:gd name="T111" fmla="*/ 294 h 2010"/>
              <a:gd name="T112" fmla="*/ 1214 w 3839"/>
              <a:gd name="T113" fmla="*/ 496 h 2010"/>
              <a:gd name="T114" fmla="*/ 2936 w 3839"/>
              <a:gd name="T115" fmla="*/ 1287 h 2010"/>
              <a:gd name="T116" fmla="*/ 2334 w 3839"/>
              <a:gd name="T117" fmla="*/ 1466 h 2010"/>
              <a:gd name="T118" fmla="*/ 925 w 3839"/>
              <a:gd name="T119" fmla="*/ 1053 h 2010"/>
              <a:gd name="T120" fmla="*/ 3158 w 3839"/>
              <a:gd name="T121" fmla="*/ 1165 h 2010"/>
              <a:gd name="T122" fmla="*/ 2967 w 3839"/>
              <a:gd name="T123" fmla="*/ 1314 h 2010"/>
              <a:gd name="T124" fmla="*/ 3121 w 3839"/>
              <a:gd name="T125" fmla="*/ 1172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39" h="201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zh-TW" altLang="en-US" dirty="0">
              <a:solidFill>
                <a:schemeClr val="lt1"/>
              </a:solidFill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 rtlCol="0">
            <a:normAutofit/>
          </a:bodyPr>
          <a:lstStyle>
            <a:lvl1pPr>
              <a:defRPr sz="4400">
                <a:uFillTx/>
              </a:defRPr>
            </a:lvl1pPr>
          </a:lstStyle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rtl="0"/>
            <a:r>
              <a:rPr lang="zh-TW" altLang="en-US">
                <a:uFillTx/>
              </a:rPr>
              <a:t>按一下以編輯母片子標題樣式</a:t>
            </a:r>
            <a:endParaRPr lang="zh-TW" altLang="en-US" dirty="0">
              <a:uFillTx/>
            </a:endParaRP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B2E24C17-B68E-4A47-84B1-84A76ECE54D9}" type="datetime2">
              <a:rPr lang="zh-TW" altLang="en-US" smtClean="0">
                <a:uFillTx/>
              </a:rPr>
              <a:t>2021年2月23日</a:t>
            </a:fld>
            <a:endParaRPr lang="zh-TW" altLang="en-US" dirty="0">
              <a:uFillTx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>
          <a:xfrm>
            <a:off x="10971213" y="6481763"/>
            <a:ext cx="1143001" cy="180974"/>
          </a:xfrm>
        </p:spPr>
        <p:txBody>
          <a:bodyPr rtlCol="0"/>
          <a:lstStyle>
            <a:lvl1pPr>
              <a:defRPr sz="2800">
                <a:uFillTx/>
              </a:defRPr>
            </a:lvl1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>
                <a:uFillTx/>
              </a:defRPr>
            </a:lvl5pPr>
            <a:lvl6pPr>
              <a:defRPr>
                <a:uFillTx/>
              </a:defRPr>
            </a:lvl6pPr>
            <a:lvl7pPr>
              <a:defRPr baseline="0">
                <a:uFillTx/>
              </a:defRPr>
            </a:lvl7pPr>
            <a:lvl8pPr>
              <a:defRPr baseline="0">
                <a:uFillTx/>
              </a:defRPr>
            </a:lvl8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E1267C61-F72F-4FE9-83DF-F722C6D03596}" type="datetime2">
              <a:rPr lang="zh-TW" altLang="en-US" smtClean="0">
                <a:uFillTx/>
              </a:rPr>
              <a:t>2021年2月23日</a:t>
            </a:fld>
            <a:endParaRPr lang="zh-TW" altLang="en-US" dirty="0">
              <a:uFillTx/>
            </a:endParaRP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 rtlCol="0"/>
          <a:lstStyle/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 rtlCol="0"/>
          <a:lstStyle>
            <a:lvl5pPr>
              <a:defRPr>
                <a:uFillTx/>
              </a:defRPr>
            </a:lvl5pPr>
            <a:lvl6pPr>
              <a:defRPr>
                <a:uFillTx/>
              </a:defRPr>
            </a:lvl6pPr>
            <a:lvl7pPr>
              <a:defRPr>
                <a:uFillTx/>
              </a:defRPr>
            </a:lvl7pPr>
            <a:lvl8pPr>
              <a:defRPr>
                <a:uFillTx/>
              </a:defRPr>
            </a:lvl8pPr>
            <a:lvl9pPr>
              <a:defRPr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3EC64960-53E7-451A-A53B-07A6AC27CFA4}" type="datetime2">
              <a:rPr lang="zh-TW" altLang="en-US" smtClean="0">
                <a:uFillTx/>
              </a:rPr>
              <a:t>2021年2月23日</a:t>
            </a:fld>
            <a:endParaRPr lang="zh-TW" altLang="en-US" dirty="0">
              <a:uFillTx/>
            </a:endParaRP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>
                <a:uFillTx/>
              </a:defRPr>
            </a:lvl5pPr>
            <a:lvl6pPr>
              <a:defRPr>
                <a:uFillTx/>
              </a:defRPr>
            </a:lvl6pPr>
            <a:lvl7pPr>
              <a:defRPr baseline="0">
                <a:uFillTx/>
              </a:defRPr>
            </a:lvl7pPr>
            <a:lvl8pPr>
              <a:defRPr baseline="0">
                <a:uFillTx/>
              </a:defRPr>
            </a:lvl8pPr>
            <a:lvl9pPr>
              <a:defRPr baseline="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F2BF7E4F-FB81-4CA9-95D5-9F4411C12724}" type="datetime2">
              <a:rPr lang="zh-TW" altLang="en-US" smtClean="0">
                <a:uFillTx/>
              </a:rPr>
              <a:t>2021年2月23日</a:t>
            </a:fld>
            <a:endParaRPr lang="zh-TW" altLang="en-US" dirty="0">
              <a:uFillTx/>
            </a:endParaRP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rtlCol="0" anchor="b">
            <a:normAutofit/>
          </a:bodyPr>
          <a:lstStyle>
            <a:lvl1pPr algn="l">
              <a:defRPr sz="4400" b="0" cap="all">
                <a:uFillTx/>
              </a:defRPr>
            </a:lvl1pPr>
          </a:lstStyle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rtlCol="0"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EE89D5C7-1272-4E59-936B-C4A0B3E29142}" type="datetime2">
              <a:rPr lang="zh-TW" altLang="en-US" smtClean="0">
                <a:uFillTx/>
              </a:rPr>
              <a:t>2021年2月23日</a:t>
            </a:fld>
            <a:endParaRPr lang="zh-TW" altLang="en-US" dirty="0">
              <a:uFillTx/>
            </a:endParaRP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 rtlCol="0">
            <a:normAutofit/>
          </a:bodyPr>
          <a:lstStyle>
            <a:lvl1pPr>
              <a:defRPr sz="2400">
                <a:uFillTx/>
              </a:defRPr>
            </a:lvl1pPr>
            <a:lvl2pPr>
              <a:defRPr sz="2000">
                <a:uFillTx/>
              </a:defRPr>
            </a:lvl2pPr>
            <a:lvl3pPr>
              <a:defRPr sz="1800">
                <a:uFillTx/>
              </a:defRPr>
            </a:lvl3pPr>
            <a:lvl4pPr>
              <a:defRPr sz="1600">
                <a:uFillTx/>
              </a:defRPr>
            </a:lvl4pPr>
            <a:lvl5pPr>
              <a:defRPr sz="1600">
                <a:uFillTx/>
              </a:defRPr>
            </a:lvl5pPr>
            <a:lvl6pPr>
              <a:defRPr sz="1600">
                <a:uFillTx/>
              </a:defRPr>
            </a:lvl6pPr>
            <a:lvl7pPr>
              <a:defRPr sz="1600" baseline="0">
                <a:uFillTx/>
              </a:defRPr>
            </a:lvl7pPr>
            <a:lvl8pPr>
              <a:defRPr sz="1600" baseline="0">
                <a:uFillTx/>
              </a:defRPr>
            </a:lvl8pPr>
            <a:lvl9pPr>
              <a:defRPr sz="1600" baseline="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 rtlCol="0">
            <a:normAutofit/>
          </a:bodyPr>
          <a:lstStyle>
            <a:lvl1pPr>
              <a:defRPr sz="2400">
                <a:uFillTx/>
              </a:defRPr>
            </a:lvl1pPr>
            <a:lvl2pPr>
              <a:defRPr sz="2000">
                <a:uFillTx/>
              </a:defRPr>
            </a:lvl2pPr>
            <a:lvl3pPr>
              <a:defRPr sz="1800">
                <a:uFillTx/>
              </a:defRPr>
            </a:lvl3pPr>
            <a:lvl4pPr>
              <a:defRPr sz="1600">
                <a:uFillTx/>
              </a:defRPr>
            </a:lvl4pPr>
            <a:lvl5pPr>
              <a:defRPr sz="1600">
                <a:uFillTx/>
              </a:defRPr>
            </a:lvl5pPr>
            <a:lvl6pPr>
              <a:defRPr sz="1600">
                <a:uFillTx/>
              </a:defRPr>
            </a:lvl6pPr>
            <a:lvl7pPr>
              <a:defRPr sz="1600">
                <a:uFillTx/>
              </a:defRPr>
            </a:lvl7pPr>
            <a:lvl8pPr>
              <a:defRPr sz="1600">
                <a:uFillTx/>
              </a:defRPr>
            </a:lvl8pPr>
            <a:lvl9pPr>
              <a:defRPr sz="160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13BD917B-D4E0-44FD-AA59-07341E044A29}" type="datetime2">
              <a:rPr lang="zh-TW" altLang="en-US" smtClean="0">
                <a:uFillTx/>
              </a:rPr>
              <a:t>2021年2月23日</a:t>
            </a:fld>
            <a:endParaRPr lang="zh-TW" altLang="en-US" dirty="0">
              <a:uFillTx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 rtlCol="0"/>
          <a:lstStyle>
            <a:lvl1pPr>
              <a:defRPr>
                <a:uFillTx/>
              </a:defRPr>
            </a:lvl1pPr>
          </a:lstStyle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 rtlCol="0">
            <a:normAutofit/>
          </a:bodyPr>
          <a:lstStyle>
            <a:lvl1pPr>
              <a:defRPr sz="2000">
                <a:uFillTx/>
              </a:defRPr>
            </a:lvl1pPr>
            <a:lvl2pPr>
              <a:defRPr sz="1800">
                <a:uFillTx/>
              </a:defRPr>
            </a:lvl2pPr>
            <a:lvl3pPr>
              <a:defRPr sz="1600">
                <a:uFillTx/>
              </a:defRPr>
            </a:lvl3pPr>
            <a:lvl4pPr>
              <a:defRPr sz="1400">
                <a:uFillTx/>
              </a:defRPr>
            </a:lvl4pPr>
            <a:lvl5pPr>
              <a:defRPr sz="1400">
                <a:uFillTx/>
              </a:defRPr>
            </a:lvl5pPr>
            <a:lvl6pPr>
              <a:defRPr sz="1400">
                <a:uFillTx/>
              </a:defRPr>
            </a:lvl6pPr>
            <a:lvl7pPr>
              <a:defRPr sz="1400">
                <a:uFillTx/>
              </a:defRPr>
            </a:lvl7pPr>
            <a:lvl8pPr>
              <a:defRPr sz="1400">
                <a:uFillTx/>
              </a:defRPr>
            </a:lvl8pPr>
            <a:lvl9pPr>
              <a:defRPr sz="140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 rtlCol="0">
            <a:normAutofit/>
          </a:bodyPr>
          <a:lstStyle>
            <a:lvl1pPr>
              <a:defRPr sz="2000">
                <a:uFillTx/>
              </a:defRPr>
            </a:lvl1pPr>
            <a:lvl2pPr>
              <a:defRPr sz="1800">
                <a:uFillTx/>
              </a:defRPr>
            </a:lvl2pPr>
            <a:lvl3pPr>
              <a:defRPr sz="1600">
                <a:uFillTx/>
              </a:defRPr>
            </a:lvl3pPr>
            <a:lvl4pPr>
              <a:defRPr sz="1400">
                <a:uFillTx/>
              </a:defRPr>
            </a:lvl4pPr>
            <a:lvl5pPr>
              <a:defRPr sz="1400">
                <a:uFillTx/>
              </a:defRPr>
            </a:lvl5pPr>
            <a:lvl6pPr>
              <a:defRPr sz="1400">
                <a:uFillTx/>
              </a:defRPr>
            </a:lvl6pPr>
            <a:lvl7pPr>
              <a:defRPr sz="1400">
                <a:uFillTx/>
              </a:defRPr>
            </a:lvl7pPr>
            <a:lvl8pPr>
              <a:defRPr sz="1400" baseline="0">
                <a:uFillTx/>
              </a:defRPr>
            </a:lvl8pPr>
            <a:lvl9pPr>
              <a:defRPr sz="1400" baseline="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B6C4E559-B3E6-4741-A798-BF459CEFB875}" type="datetime2">
              <a:rPr lang="zh-TW" altLang="en-US" smtClean="0">
                <a:uFillTx/>
              </a:rPr>
              <a:t>2021年2月23日</a:t>
            </a:fld>
            <a:endParaRPr lang="zh-TW" altLang="en-US" dirty="0">
              <a:uFillTx/>
            </a:endParaRPr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1E59EE6D-4CA4-4633-9A33-1A18EF2B875F}" type="datetime2">
              <a:rPr lang="zh-TW" altLang="en-US" smtClean="0">
                <a:uFillTx/>
              </a:rPr>
              <a:t>2021年2月23日</a:t>
            </a:fld>
            <a:endParaRPr lang="zh-TW" altLang="en-US" dirty="0">
              <a:uFillTx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6391E873-6C8B-40FA-8927-8DE97E21F05E}" type="datetime2">
              <a:rPr lang="zh-TW" altLang="en-US" smtClean="0">
                <a:uFillTx/>
              </a:rPr>
              <a:t>2021年2月23日</a:t>
            </a:fld>
            <a:endParaRPr lang="zh-TW" altLang="en-US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>
            <a:spLocks/>
          </p:cNvSpPr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zh-TW" altLang="en-US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4000" b="0">
                <a:uFillTx/>
              </a:defRPr>
            </a:lvl1pPr>
          </a:lstStyle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 rtlCol="0">
            <a:normAutofit/>
          </a:bodyPr>
          <a:lstStyle>
            <a:lvl1pPr>
              <a:defRPr sz="2400">
                <a:uFillTx/>
              </a:defRPr>
            </a:lvl1pPr>
            <a:lvl2pPr>
              <a:defRPr sz="2000">
                <a:uFillTx/>
              </a:defRPr>
            </a:lvl2pPr>
            <a:lvl3pPr>
              <a:defRPr sz="1800">
                <a:uFillTx/>
              </a:defRPr>
            </a:lvl3pPr>
            <a:lvl4pPr>
              <a:defRPr sz="1600">
                <a:uFillTx/>
              </a:defRPr>
            </a:lvl4pPr>
            <a:lvl5pPr>
              <a:defRPr sz="1600">
                <a:uFillTx/>
              </a:defRPr>
            </a:lvl5pPr>
            <a:lvl6pPr>
              <a:defRPr sz="1600">
                <a:uFillTx/>
              </a:defRPr>
            </a:lvl6pPr>
            <a:lvl7pPr>
              <a:defRPr sz="1600">
                <a:uFillTx/>
              </a:defRPr>
            </a:lvl7pPr>
            <a:lvl8pPr>
              <a:defRPr sz="1600">
                <a:uFillTx/>
              </a:defRPr>
            </a:lvl8pPr>
            <a:lvl9pPr>
              <a:defRPr sz="160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uFillTx/>
              </a:defRPr>
            </a:lvl1pPr>
            <a:lvl2pPr marL="457200" indent="0">
              <a:buNone/>
              <a:defRPr sz="1200">
                <a:uFillTx/>
              </a:defRPr>
            </a:lvl2pPr>
            <a:lvl3pPr marL="914400" indent="0">
              <a:buNone/>
              <a:defRPr sz="1000">
                <a:uFillTx/>
              </a:defRPr>
            </a:lvl3pPr>
            <a:lvl4pPr marL="1371600" indent="0">
              <a:buNone/>
              <a:defRPr sz="900">
                <a:uFillTx/>
              </a:defRPr>
            </a:lvl4pPr>
            <a:lvl5pPr marL="1828800" indent="0">
              <a:buNone/>
              <a:defRPr sz="900">
                <a:uFillTx/>
              </a:defRPr>
            </a:lvl5pPr>
            <a:lvl6pPr marL="2286000" indent="0">
              <a:buNone/>
              <a:defRPr sz="900">
                <a:uFillTx/>
              </a:defRPr>
            </a:lvl6pPr>
            <a:lvl7pPr marL="2743200" indent="0">
              <a:buNone/>
              <a:defRPr sz="900">
                <a:uFillTx/>
              </a:defRPr>
            </a:lvl7pPr>
            <a:lvl8pPr marL="3200400" indent="0">
              <a:buNone/>
              <a:defRPr sz="900">
                <a:uFillTx/>
              </a:defRPr>
            </a:lvl8pPr>
            <a:lvl9pPr marL="3657600" indent="0">
              <a:buNone/>
              <a:defRPr sz="90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3B2F6B44-AEB2-4F28-B485-24F434EF3677}" type="datetime2">
              <a:rPr lang="zh-TW" altLang="en-US" smtClean="0">
                <a:uFillTx/>
              </a:rPr>
              <a:t>2021年2月23日</a:t>
            </a:fld>
            <a:endParaRPr lang="zh-TW" altLang="en-US" dirty="0">
              <a:uFillTx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>
            <a:spLocks/>
          </p:cNvSpPr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zh-TW" altLang="en-US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4000" b="0">
                <a:uFillTx/>
              </a:defRPr>
            </a:lvl1pPr>
          </a:lstStyle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圖片預留位置 2" descr="要新增影像的空白預留位置。按一下預留位置，然後選取您要新增的影像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 rtlCol="0">
            <a:normAutofit/>
          </a:bodyPr>
          <a:lstStyle>
            <a:lvl1pPr marL="0" indent="0" algn="ctr">
              <a:buNone/>
              <a:defRPr sz="2400">
                <a:uFillTx/>
              </a:defRPr>
            </a:lvl1pPr>
            <a:lvl2pPr marL="457200" indent="0">
              <a:buNone/>
              <a:defRPr sz="2800">
                <a:uFillTx/>
              </a:defRPr>
            </a:lvl2pPr>
            <a:lvl3pPr marL="914400" indent="0">
              <a:buNone/>
              <a:defRPr sz="2400">
                <a:uFillTx/>
              </a:defRPr>
            </a:lvl3pPr>
            <a:lvl4pPr marL="1371600" indent="0">
              <a:buNone/>
              <a:defRPr sz="2000">
                <a:uFillTx/>
              </a:defRPr>
            </a:lvl4pPr>
            <a:lvl5pPr marL="1828800" indent="0">
              <a:buNone/>
              <a:defRPr sz="2000">
                <a:uFillTx/>
              </a:defRPr>
            </a:lvl5pPr>
            <a:lvl6pPr marL="2286000" indent="0">
              <a:buNone/>
              <a:defRPr sz="2000">
                <a:uFillTx/>
              </a:defRPr>
            </a:lvl6pPr>
            <a:lvl7pPr marL="2743200" indent="0">
              <a:buNone/>
              <a:defRPr sz="2000">
                <a:uFillTx/>
              </a:defRPr>
            </a:lvl7pPr>
            <a:lvl8pPr marL="3200400" indent="0">
              <a:buNone/>
              <a:defRPr sz="2000">
                <a:uFillTx/>
              </a:defRPr>
            </a:lvl8pPr>
            <a:lvl9pPr marL="3657600" indent="0">
              <a:buNone/>
              <a:defRPr sz="2000">
                <a:uFillTx/>
              </a:defRPr>
            </a:lvl9pPr>
          </a:lstStyle>
          <a:p>
            <a:pPr rtl="0"/>
            <a:r>
              <a:rPr lang="zh-TW" altLang="en-US">
                <a:uFillTx/>
              </a:rPr>
              <a:t>按一下圖示以新增圖片</a:t>
            </a:r>
            <a:endParaRPr lang="zh-TW" altLang="en-US" dirty="0">
              <a:uFillTx/>
            </a:endParaRPr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uFillTx/>
              </a:defRPr>
            </a:lvl1pPr>
            <a:lvl2pPr marL="457200" indent="0">
              <a:buNone/>
              <a:defRPr sz="1200">
                <a:uFillTx/>
              </a:defRPr>
            </a:lvl2pPr>
            <a:lvl3pPr marL="914400" indent="0">
              <a:buNone/>
              <a:defRPr sz="1000">
                <a:uFillTx/>
              </a:defRPr>
            </a:lvl3pPr>
            <a:lvl4pPr marL="1371600" indent="0">
              <a:buNone/>
              <a:defRPr sz="900">
                <a:uFillTx/>
              </a:defRPr>
            </a:lvl4pPr>
            <a:lvl5pPr marL="1828800" indent="0">
              <a:buNone/>
              <a:defRPr sz="900">
                <a:uFillTx/>
              </a:defRPr>
            </a:lvl5pPr>
            <a:lvl6pPr marL="2286000" indent="0">
              <a:buNone/>
              <a:defRPr sz="900">
                <a:uFillTx/>
              </a:defRPr>
            </a:lvl6pPr>
            <a:lvl7pPr marL="2743200" indent="0">
              <a:buNone/>
              <a:defRPr sz="900">
                <a:uFillTx/>
              </a:defRPr>
            </a:lvl7pPr>
            <a:lvl8pPr marL="3200400" indent="0">
              <a:buNone/>
              <a:defRPr sz="900">
                <a:uFillTx/>
              </a:defRPr>
            </a:lvl8pPr>
            <a:lvl9pPr marL="3657600" indent="0">
              <a:buNone/>
              <a:defRPr sz="90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147071C5-C0A1-498E-85BC-8888E0CF3DE5}" type="datetime2">
              <a:rPr lang="zh-TW" altLang="en-US" smtClean="0">
                <a:uFillTx/>
              </a:rPr>
              <a:t>2021年2月23日</a:t>
            </a:fld>
            <a:endParaRPr lang="zh-TW" altLang="en-US" dirty="0">
              <a:uFillTx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chemeClr val="bg1">
                <a:lumMod val="95000"/>
              </a:schemeClr>
            </a:gs>
            <a:gs pos="40000">
              <a:schemeClr val="bg2"/>
            </a:gs>
            <a:gs pos="69000">
              <a:schemeClr val="bg1"/>
            </a:gs>
            <a:gs pos="100000">
              <a:schemeClr val="bg2">
                <a:lumMod val="90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>
            <a:spLocks/>
          </p:cNvSpPr>
          <p:nvPr userDrawn="1"/>
        </p:nvSpPr>
        <p:spPr bwMode="ltGray">
          <a:xfrm>
            <a:off x="146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/>
            <a:endParaRPr lang="zh-TW" altLang="en-US" sz="2400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dirty="0">
                <a:uFillTx/>
              </a:rPr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dirty="0">
                <a:uFillTx/>
              </a:rPr>
              <a:t>按一下以編輯母片文字樣式</a:t>
            </a:r>
          </a:p>
          <a:p>
            <a:pPr lvl="1" rtl="0"/>
            <a:r>
              <a:rPr lang="zh-TW" altLang="en-US" dirty="0">
                <a:uFillTx/>
              </a:rPr>
              <a:t>第二層</a:t>
            </a:r>
          </a:p>
          <a:p>
            <a:pPr lvl="2" rtl="0"/>
            <a:r>
              <a:rPr lang="zh-TW" altLang="en-US" dirty="0">
                <a:uFillTx/>
              </a:rPr>
              <a:t>第三層</a:t>
            </a:r>
          </a:p>
          <a:p>
            <a:pPr lvl="3" rtl="0"/>
            <a:r>
              <a:rPr lang="zh-TW" altLang="en-US" dirty="0">
                <a:uFillTx/>
              </a:rPr>
              <a:t>第四層</a:t>
            </a:r>
          </a:p>
          <a:p>
            <a:pPr lvl="4" rtl="0"/>
            <a:r>
              <a:rPr lang="zh-TW" altLang="en-US" dirty="0">
                <a:uFillTx/>
              </a:rPr>
              <a:t>第五層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7286C04-F5F8-473F-B463-36B554D2D25E}" type="datetime2">
              <a:rPr lang="zh-TW" altLang="en-US" smtClean="0">
                <a:uFillTx/>
              </a:rPr>
              <a:t>2021年2月23日</a:t>
            </a:fld>
            <a:endParaRPr lang="zh-TW" altLang="en-US" dirty="0">
              <a:uFillTx/>
            </a:endParaRP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10846940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‹#›</a:t>
            </a:fld>
            <a:endParaRPr lang="zh-TW" altLang="en-US" dirty="0"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accent1">
              <a:lumMod val="50000"/>
            </a:schemeClr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1874520" indent="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None/>
        <a:defRPr sz="1600" kern="1200" baseline="0">
          <a:solidFill>
            <a:schemeClr val="tx1"/>
          </a:solidFill>
          <a:uFillTx/>
          <a:latin typeface="+mn-lt"/>
          <a:ea typeface="+mn-ea"/>
          <a:cs typeface="+mn-cs"/>
        </a:defRPr>
      </a:lvl9pPr>
    </p:bodyStyle>
    <p:otherStyle>
      <a:defPPr>
        <a:defRPr>
          <a:uFillTx/>
        </a:defRPr>
      </a:defPPr>
      <a:lvl1pPr marL="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hchen@csie.ntut.edu.tw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ctrTitle"/>
          </p:nvPr>
        </p:nvSpPr>
        <p:spPr>
          <a:xfrm>
            <a:off x="1217612" y="1915870"/>
            <a:ext cx="9753600" cy="1729154"/>
          </a:xfrm>
        </p:spPr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en-US" altLang="zh-TW" sz="3800" i="1" cap="none" dirty="0">
                <a:solidFill>
                  <a:schemeClr val="accent6">
                    <a:lumMod val="50000"/>
                  </a:schemeClr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Object Oriented Programming</a:t>
            </a:r>
            <a:r>
              <a:rPr lang="en-US" altLang="zh-TW" b="1" cap="none" dirty="0">
                <a:solidFill>
                  <a:schemeClr val="tx1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/>
            </a:r>
            <a:br>
              <a:rPr lang="en-US" altLang="zh-TW" b="1" cap="none" dirty="0">
                <a:solidFill>
                  <a:schemeClr val="tx1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</a:br>
            <a:r>
              <a:rPr lang="en-US" altLang="zh-TW" b="1" cap="none" dirty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Windows </a:t>
            </a:r>
            <a:r>
              <a:rPr lang="en-US" altLang="zh-TW" b="1" cap="none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Tutorials</a:t>
            </a:r>
            <a:r>
              <a:rPr lang="en-US" altLang="zh-TW" b="1" cap="none" dirty="0" smtClean="0">
                <a:solidFill>
                  <a:schemeClr val="tx1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/>
            </a:r>
            <a:br>
              <a:rPr lang="en-US" altLang="zh-TW" b="1" cap="none" dirty="0" smtClean="0">
                <a:solidFill>
                  <a:schemeClr val="tx1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</a:br>
            <a:r>
              <a:rPr lang="it-IT" altLang="zh-TW" b="1" cap="none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Tutorial </a:t>
            </a:r>
            <a:r>
              <a:rPr lang="it-IT" altLang="zh-TW" b="1" cap="none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#</a:t>
            </a:r>
            <a:r>
              <a:rPr lang="it-IT" altLang="zh-TW" b="1" cap="none" dirty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4</a:t>
            </a:r>
            <a:r>
              <a:rPr lang="zh-TW" altLang="en-US" b="1" cap="none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en-US" altLang="zh-TW" b="1" cap="none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:</a:t>
            </a:r>
            <a:r>
              <a:rPr lang="it-IT" altLang="zh-TW" b="1" cap="none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it-IT" altLang="zh-TW" b="1" cap="none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Create</a:t>
            </a:r>
            <a:r>
              <a:rPr lang="it-IT" altLang="zh-TW" b="1" cap="none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an </a:t>
            </a:r>
            <a:r>
              <a:rPr lang="it-IT" altLang="zh-TW" b="1" cap="none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Object</a:t>
            </a:r>
            <a:endParaRPr lang="zh-TW" altLang="en-US" dirty="0">
              <a:solidFill>
                <a:schemeClr val="tx1"/>
              </a:solidFill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副標題 2"/>
          <p:cNvSpPr>
            <a:spLocks noGrp="1"/>
          </p:cNvSpPr>
          <p:nvPr>
            <p:ph type="subTitle" idx="1"/>
          </p:nvPr>
        </p:nvSpPr>
        <p:spPr>
          <a:xfrm>
            <a:off x="2694012" y="4407826"/>
            <a:ext cx="6800800" cy="2294997"/>
          </a:xfrm>
        </p:spPr>
        <p:txBody>
          <a:bodyPr>
            <a:noAutofit/>
          </a:bodyPr>
          <a:lstStyle/>
          <a:p>
            <a:endParaRPr lang="en-US" altLang="zh-TW" sz="2400" b="1" dirty="0">
              <a:uFillTx/>
              <a:latin typeface="Calibri" panose="020F0502020204030204" pitchFamily="34" charset="0"/>
              <a:ea typeface="標楷體" pitchFamily="65" charset="-12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n-US" altLang="zh-TW" sz="2400" cap="none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Shuo-Han Chen </a:t>
            </a:r>
            <a:r>
              <a:rPr lang="en-US" altLang="zh-TW" sz="2400" dirty="0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zh-TW" altLang="en-US" sz="2400" dirty="0">
                <a:uFillTx/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陳碩漢</a:t>
            </a:r>
            <a:r>
              <a:rPr lang="en-US" altLang="zh-TW" sz="2400" dirty="0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),</a:t>
            </a:r>
            <a:r>
              <a:rPr lang="en-US" altLang="zh-TW" sz="2400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/>
            </a:r>
            <a:br>
              <a:rPr lang="en-US" altLang="zh-TW" sz="2400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</a:br>
            <a:r>
              <a:rPr lang="en-US" altLang="zh-TW" sz="2400" i="1" u="sng" dirty="0">
                <a:solidFill>
                  <a:srgbClr val="0033CC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  <a:hlinkClick r:id="rId3"/>
              </a:rPr>
              <a:t>shchen@csie.ntut.edu.tw</a:t>
            </a:r>
            <a:endParaRPr lang="en-US" altLang="zh-TW" sz="2400" i="1" u="sng" dirty="0">
              <a:solidFill>
                <a:srgbClr val="0033CC"/>
              </a:solidFill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endParaRPr lang="en-US" altLang="zh-TW" sz="2400" i="1" u="sng" dirty="0">
              <a:solidFill>
                <a:srgbClr val="0033CC"/>
              </a:solidFill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n-US" altLang="zh-TW" sz="24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Hong-</a:t>
            </a:r>
            <a:r>
              <a:rPr lang="en-US" altLang="zh-TW" sz="2400" dirty="0" err="1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Yue</a:t>
            </a:r>
            <a:r>
              <a:rPr lang="en-US" altLang="zh-TW" sz="24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Technology Research Building 1223</a:t>
            </a:r>
            <a:endParaRPr lang="en-US" altLang="zh-TW" sz="2400" dirty="0"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n-US" altLang="zh-TW" sz="2400" dirty="0" smtClean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F </a:t>
            </a:r>
            <a:r>
              <a:rPr lang="en-US" altLang="zh-TW" sz="2400" dirty="0" smtClean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09</a:t>
            </a:r>
            <a:r>
              <a:rPr lang="en-US" altLang="zh-TW" sz="2400" dirty="0" smtClean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:10 </a:t>
            </a:r>
            <a:r>
              <a:rPr lang="en-US" altLang="zh-TW" sz="2400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- 12:00</a:t>
            </a:r>
          </a:p>
        </p:txBody>
      </p:sp>
      <p:sp>
        <p:nvSpPr>
          <p:cNvPr id="22" name="標題 1"/>
          <p:cNvSpPr txBox="1">
            <a:spLocks/>
          </p:cNvSpPr>
          <p:nvPr/>
        </p:nvSpPr>
        <p:spPr>
          <a:xfrm>
            <a:off x="5302324" y="186529"/>
            <a:ext cx="6552728" cy="99789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uFillTx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  <a:uFillTx/>
              </a:defRPr>
            </a:lvl2pPr>
            <a:lvl3pPr eaLnBrk="1" hangingPunct="1">
              <a:defRPr>
                <a:solidFill>
                  <a:schemeClr val="tx2"/>
                </a:solidFill>
                <a:uFillTx/>
              </a:defRPr>
            </a:lvl3pPr>
            <a:lvl4pPr eaLnBrk="1" hangingPunct="1">
              <a:defRPr>
                <a:solidFill>
                  <a:schemeClr val="tx2"/>
                </a:solidFill>
                <a:uFillTx/>
              </a:defRPr>
            </a:lvl4pPr>
            <a:lvl5pPr eaLnBrk="1" hangingPunct="1">
              <a:defRPr>
                <a:solidFill>
                  <a:schemeClr val="tx2"/>
                </a:solidFill>
                <a:uFillTx/>
              </a:defRPr>
            </a:lvl5pPr>
            <a:lvl6pPr eaLnBrk="1" hangingPunct="1">
              <a:defRPr>
                <a:solidFill>
                  <a:schemeClr val="tx2"/>
                </a:solidFill>
                <a:uFillTx/>
              </a:defRPr>
            </a:lvl6pPr>
            <a:lvl7pPr eaLnBrk="1" hangingPunct="1">
              <a:defRPr>
                <a:solidFill>
                  <a:schemeClr val="tx2"/>
                </a:solidFill>
                <a:uFillTx/>
              </a:defRPr>
            </a:lvl7pPr>
            <a:lvl8pPr eaLnBrk="1" hangingPunct="1">
              <a:defRPr>
                <a:solidFill>
                  <a:schemeClr val="tx2"/>
                </a:solidFill>
                <a:uFillTx/>
              </a:defRPr>
            </a:lvl8pPr>
            <a:lvl9pPr eaLnBrk="1" hangingPunct="1">
              <a:defRPr>
                <a:solidFill>
                  <a:schemeClr val="tx2"/>
                </a:solidFill>
                <a:uFillTx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n-US" altLang="zh-TW" sz="2400" cap="none" dirty="0">
                <a:solidFill>
                  <a:schemeClr val="tx1"/>
                </a:solidFill>
                <a:uFillTx/>
                <a:latin typeface="Calibri" panose="020F0502020204030204" pitchFamily="34" charset="0"/>
                <a:ea typeface="Microsoft JhengHei UI" panose="020B0604030504040204" pitchFamily="34" charset="-120"/>
                <a:cs typeface="Calibri" panose="020F0502020204030204" pitchFamily="34" charset="0"/>
              </a:rPr>
              <a:t>Department of Computer Science and Information Engineering</a:t>
            </a:r>
          </a:p>
        </p:txBody>
      </p:sp>
      <p:pic>
        <p:nvPicPr>
          <p:cNvPr id="2052" name="Picture 4" descr="國立臺北科技大學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8081" y="432905"/>
            <a:ext cx="4501016" cy="7201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「presentation background」的圖片搜尋結果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188825" cy="6853237"/>
          </a:xfrm>
          <a:prstGeom prst="rect">
            <a:avLst/>
          </a:prstGeom>
          <a:noFill/>
        </p:spPr>
      </p:pic>
      <p:sp>
        <p:nvSpPr>
          <p:cNvPr id="10" name="文字方塊 9"/>
          <p:cNvSpPr txBox="1">
            <a:spLocks/>
          </p:cNvSpPr>
          <p:nvPr/>
        </p:nvSpPr>
        <p:spPr>
          <a:xfrm>
            <a:off x="193762" y="1844824"/>
            <a:ext cx="11877314" cy="2142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TW" sz="4000" b="1" dirty="0" smtClean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Game </a:t>
            </a:r>
            <a:r>
              <a:rPr lang="en-US" altLang="zh-TW" sz="4000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Framework 4.10</a:t>
            </a:r>
            <a:r>
              <a:rPr lang="zh-TW" altLang="en-US" sz="4000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使用說明</a:t>
            </a:r>
            <a:r>
              <a:rPr lang="en-US" altLang="zh-TW" sz="4000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/>
            </a:r>
            <a:br>
              <a:rPr lang="en-US" altLang="zh-TW" sz="4000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</a:br>
            <a:r>
              <a:rPr lang="en-US" altLang="zh-TW" sz="4000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Visual Studio </a:t>
            </a:r>
            <a:r>
              <a:rPr lang="en-US" altLang="zh-TW" sz="4000" b="1" dirty="0" smtClean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2017</a:t>
            </a:r>
          </a:p>
          <a:p>
            <a:pPr algn="ctr">
              <a:lnSpc>
                <a:spcPct val="90000"/>
              </a:lnSpc>
            </a:pPr>
            <a:endParaRPr lang="en-US" altLang="zh-TW" sz="4000" dirty="0" smtClean="0"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zh-TW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練習</a:t>
            </a: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zh-TW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：將圖片的貼圖和移動等動作，製作成一個「物件」</a:t>
            </a:r>
            <a:endParaRPr lang="zh-TW" altLang="en-US" sz="2800" dirty="0"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2"/>
          <p:cNvSpPr txBox="1">
            <a:spLocks/>
          </p:cNvSpPr>
          <p:nvPr/>
        </p:nvSpPr>
        <p:spPr>
          <a:xfrm>
            <a:off x="693812" y="188640"/>
            <a:ext cx="11305256" cy="24482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pPr marL="742950" indent="-742950">
              <a:buAutoNum type="arabicPeriod"/>
            </a:pPr>
            <a:r>
              <a:rPr lang="zh-TW" altLang="en-US" sz="2800" b="1" cap="none" dirty="0" smtClean="0"/>
              <a:t>請</a:t>
            </a:r>
            <a:r>
              <a:rPr lang="zh-TW" altLang="en-US" sz="2800" b="1" cap="none" dirty="0"/>
              <a:t>先完成</a:t>
            </a:r>
            <a:r>
              <a:rPr lang="zh-TW" altLang="en-US" sz="2800" b="1" cap="none" dirty="0" smtClean="0"/>
              <a:t>練習</a:t>
            </a:r>
            <a:r>
              <a:rPr lang="en-US" altLang="zh-TW" sz="2800" b="1" cap="none" dirty="0"/>
              <a:t>2</a:t>
            </a:r>
            <a:r>
              <a:rPr lang="en-US" altLang="zh-TW" sz="2800" b="1" cap="none" dirty="0" smtClean="0"/>
              <a:t>A </a:t>
            </a:r>
            <a:r>
              <a:rPr lang="zh-TW" altLang="en-US" sz="2800" b="1" cap="none" dirty="0" smtClean="0"/>
              <a:t>或</a:t>
            </a:r>
            <a:r>
              <a:rPr lang="en-US" altLang="zh-TW" sz="2800" b="1" cap="none" dirty="0"/>
              <a:t>2B(</a:t>
            </a:r>
            <a:r>
              <a:rPr lang="zh-TW" altLang="en-US" sz="2800" b="1" cap="none" dirty="0"/>
              <a:t>練習程式可以去掉，也可以留著</a:t>
            </a:r>
            <a:r>
              <a:rPr lang="en-US" altLang="zh-TW" sz="2800" b="1" cap="none" dirty="0"/>
              <a:t>)</a:t>
            </a:r>
            <a:r>
              <a:rPr lang="zh-TW" altLang="en-US" sz="2800" b="1" cap="none" dirty="0"/>
              <a:t>。</a:t>
            </a:r>
            <a:endParaRPr lang="en-US" altLang="zh-TW" sz="2800" b="1" cap="none" dirty="0" smtClean="0"/>
          </a:p>
          <a:p>
            <a:pPr marL="742950" indent="-742950">
              <a:buAutoNum type="arabicPeriod"/>
            </a:pPr>
            <a:endParaRPr lang="en-US" altLang="zh-TW" sz="2800" b="1" cap="none" dirty="0" smtClean="0"/>
          </a:p>
          <a:p>
            <a:pPr marL="742950" indent="-742950">
              <a:buAutoNum type="arabicPeriod"/>
            </a:pPr>
            <a:r>
              <a:rPr lang="zh-TW" altLang="en-US" sz="2800" b="1" cap="none" dirty="0"/>
              <a:t>在</a:t>
            </a:r>
            <a:r>
              <a:rPr lang="en-US" altLang="zh-TW" sz="2800" b="1" cap="none" dirty="0" err="1"/>
              <a:t>mygame.h</a:t>
            </a:r>
            <a:r>
              <a:rPr lang="en-US" altLang="zh-TW" sz="2800" b="1" cap="none" dirty="0"/>
              <a:t> </a:t>
            </a:r>
            <a:r>
              <a:rPr lang="zh-TW" altLang="en-US" sz="2800" b="1" cap="none" dirty="0"/>
              <a:t>中加入一個新的</a:t>
            </a:r>
            <a:r>
              <a:rPr lang="en-US" altLang="zh-TW" sz="2800" b="1" cap="none" dirty="0"/>
              <a:t>class</a:t>
            </a:r>
            <a:r>
              <a:rPr lang="zh-TW" altLang="en-US" sz="2800" b="1" cap="none" dirty="0" smtClean="0"/>
              <a:t>：</a:t>
            </a:r>
            <a:endParaRPr lang="en-US" altLang="zh-TW" sz="2800" b="1" cap="none" dirty="0" smtClean="0"/>
          </a:p>
          <a:p>
            <a:r>
              <a:rPr lang="en-US" altLang="zh-TW" sz="2800" b="1" cap="none" dirty="0" smtClean="0"/>
              <a:t>(</a:t>
            </a:r>
            <a:r>
              <a:rPr lang="zh-TW" altLang="en-US" sz="2800" b="1" cap="none" dirty="0"/>
              <a:t>備註：必須放在</a:t>
            </a:r>
            <a:r>
              <a:rPr lang="en-US" altLang="zh-TW" sz="2800" b="1" cap="none" dirty="0" err="1">
                <a:solidFill>
                  <a:srgbClr val="FF0000"/>
                </a:solidFill>
              </a:rPr>
              <a:t>CGameStateRun</a:t>
            </a:r>
            <a:r>
              <a:rPr lang="en-US" altLang="zh-TW" sz="2800" b="1" cap="none" dirty="0">
                <a:solidFill>
                  <a:srgbClr val="FF0000"/>
                </a:solidFill>
              </a:rPr>
              <a:t> </a:t>
            </a:r>
            <a:r>
              <a:rPr lang="zh-TW" altLang="en-US" sz="2800" b="1" cap="none" dirty="0">
                <a:solidFill>
                  <a:srgbClr val="FF0000"/>
                </a:solidFill>
              </a:rPr>
              <a:t>的</a:t>
            </a:r>
            <a:r>
              <a:rPr lang="en-US" altLang="zh-TW" sz="2800" b="1" cap="none" dirty="0">
                <a:solidFill>
                  <a:srgbClr val="FF0000"/>
                </a:solidFill>
              </a:rPr>
              <a:t>class </a:t>
            </a:r>
            <a:r>
              <a:rPr lang="zh-TW" altLang="en-US" sz="2800" b="1" cap="none" dirty="0" smtClean="0">
                <a:solidFill>
                  <a:srgbClr val="FF0000"/>
                </a:solidFill>
              </a:rPr>
              <a:t>宣告之前</a:t>
            </a:r>
            <a:r>
              <a:rPr lang="zh-TW" altLang="en-US" sz="2800" b="1" cap="none" dirty="0"/>
              <a:t>，以便</a:t>
            </a:r>
            <a:r>
              <a:rPr lang="zh-TW" altLang="en-US" sz="2800" b="1" cap="none" dirty="0" smtClean="0"/>
              <a:t>提供</a:t>
            </a:r>
            <a:r>
              <a:rPr lang="en-US" altLang="zh-TW" sz="2800" b="1" cap="none" dirty="0" err="1" smtClean="0"/>
              <a:t>CGameStateRun</a:t>
            </a:r>
            <a:r>
              <a:rPr lang="en-US" altLang="zh-TW" sz="2800" b="1" cap="none" dirty="0" smtClean="0"/>
              <a:t> </a:t>
            </a:r>
            <a:r>
              <a:rPr lang="zh-TW" altLang="en-US" sz="2800" b="1" cap="none" dirty="0"/>
              <a:t>使用</a:t>
            </a:r>
            <a:r>
              <a:rPr lang="en-US" altLang="zh-TW" sz="2800" b="1" cap="none" dirty="0"/>
              <a:t>)</a:t>
            </a:r>
            <a:endParaRPr lang="en-US" altLang="zh-TW" sz="2800" b="1" cap="none" dirty="0">
              <a:uFillTx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228" y="2820060"/>
            <a:ext cx="3168352" cy="347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2"/>
          <p:cNvSpPr txBox="1">
            <a:spLocks/>
          </p:cNvSpPr>
          <p:nvPr/>
        </p:nvSpPr>
        <p:spPr>
          <a:xfrm>
            <a:off x="693812" y="188640"/>
            <a:ext cx="11305256" cy="10801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2800" b="1" cap="none" dirty="0"/>
              <a:t>3</a:t>
            </a:r>
            <a:r>
              <a:rPr lang="en-US" altLang="zh-TW" sz="2800" b="1" cap="none" dirty="0" smtClean="0"/>
              <a:t>.</a:t>
            </a:r>
            <a:r>
              <a:rPr lang="zh-TW" altLang="en-US" sz="2800" b="1" cap="none" dirty="0"/>
              <a:t>在</a:t>
            </a:r>
            <a:r>
              <a:rPr lang="en-US" altLang="zh-TW" sz="2800" b="1" cap="none" dirty="0"/>
              <a:t>mygame.cpp </a:t>
            </a:r>
            <a:r>
              <a:rPr lang="zh-TW" altLang="en-US" sz="2800" b="1" cap="none" dirty="0"/>
              <a:t>中加入</a:t>
            </a:r>
            <a:r>
              <a:rPr lang="en-US" altLang="zh-TW" sz="2800" b="1" cap="none" dirty="0" err="1"/>
              <a:t>CPractice</a:t>
            </a:r>
            <a:r>
              <a:rPr lang="en-US" altLang="zh-TW" sz="2800" b="1" cap="none" dirty="0"/>
              <a:t>( )</a:t>
            </a:r>
            <a:r>
              <a:rPr lang="zh-TW" altLang="en-US" sz="2800" b="1" cap="none" dirty="0"/>
              <a:t>、</a:t>
            </a:r>
            <a:r>
              <a:rPr lang="en-US" altLang="zh-TW" sz="2800" b="1" cap="none" dirty="0" err="1"/>
              <a:t>LoadBitmap</a:t>
            </a:r>
            <a:r>
              <a:rPr lang="en-US" altLang="zh-TW" sz="2800" b="1" cap="none" dirty="0"/>
              <a:t>( )</a:t>
            </a:r>
            <a:r>
              <a:rPr lang="zh-TW" altLang="en-US" sz="2800" b="1" cap="none" dirty="0"/>
              <a:t>、</a:t>
            </a:r>
            <a:r>
              <a:rPr lang="en-US" altLang="zh-TW" sz="2800" b="1" cap="none" dirty="0" err="1"/>
              <a:t>OnMove</a:t>
            </a:r>
            <a:r>
              <a:rPr lang="en-US" altLang="zh-TW" sz="2800" b="1" cap="none" dirty="0"/>
              <a:t>( )</a:t>
            </a:r>
            <a:r>
              <a:rPr lang="zh-TW" altLang="en-US" sz="2800" b="1" cap="none" dirty="0"/>
              <a:t>、</a:t>
            </a:r>
            <a:r>
              <a:rPr lang="en-US" altLang="zh-TW" sz="2800" b="1" cap="none" dirty="0" err="1"/>
              <a:t>OnShow</a:t>
            </a:r>
            <a:r>
              <a:rPr lang="en-US" altLang="zh-TW" sz="2800" b="1" cap="none" dirty="0"/>
              <a:t>( )</a:t>
            </a:r>
            <a:r>
              <a:rPr lang="zh-TW" altLang="en-US" sz="2800" b="1" cap="none" dirty="0"/>
              <a:t>等四</a:t>
            </a:r>
            <a:r>
              <a:rPr lang="zh-TW" altLang="en-US" sz="2800" b="1" cap="none" dirty="0" smtClean="0"/>
              <a:t>個</a:t>
            </a:r>
            <a:r>
              <a:rPr lang="en-US" altLang="zh-TW" sz="2800" b="1" cap="none" dirty="0" smtClean="0"/>
              <a:t>member </a:t>
            </a:r>
            <a:r>
              <a:rPr lang="en-US" altLang="zh-TW" sz="2800" b="1" cap="none" dirty="0"/>
              <a:t>functions</a:t>
            </a:r>
            <a:r>
              <a:rPr lang="zh-TW" altLang="en-US" sz="2800" b="1" cap="none" dirty="0"/>
              <a:t>：</a:t>
            </a:r>
            <a:endParaRPr lang="en-US" altLang="zh-TW" sz="2800" b="1" cap="none" dirty="0">
              <a:uFillTx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6" t="1396" r="1775"/>
          <a:stretch/>
        </p:blipFill>
        <p:spPr bwMode="auto">
          <a:xfrm>
            <a:off x="3564464" y="1340768"/>
            <a:ext cx="4546172" cy="5273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標題 2"/>
          <p:cNvSpPr txBox="1">
            <a:spLocks/>
          </p:cNvSpPr>
          <p:nvPr/>
        </p:nvSpPr>
        <p:spPr>
          <a:xfrm>
            <a:off x="621804" y="2348880"/>
            <a:ext cx="11089232" cy="6480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2800" b="1" cap="none" dirty="0"/>
              <a:t>4</a:t>
            </a:r>
            <a:r>
              <a:rPr lang="en-US" altLang="zh-TW" sz="2800" b="1" cap="none" dirty="0" smtClean="0"/>
              <a:t>.</a:t>
            </a:r>
            <a:r>
              <a:rPr lang="zh-TW" altLang="en-US" sz="2800" b="1" cap="none" dirty="0"/>
              <a:t>在</a:t>
            </a:r>
            <a:r>
              <a:rPr lang="en-US" altLang="zh-TW" sz="2800" b="1" cap="none" dirty="0" err="1"/>
              <a:t>mygame.h</a:t>
            </a:r>
            <a:r>
              <a:rPr lang="en-US" altLang="zh-TW" sz="2800" b="1" cap="none" dirty="0"/>
              <a:t> </a:t>
            </a:r>
            <a:r>
              <a:rPr lang="zh-TW" altLang="en-US" sz="2800" b="1" cap="none" dirty="0"/>
              <a:t>檔案中找到 “</a:t>
            </a:r>
            <a:r>
              <a:rPr lang="en-US" altLang="zh-TW" sz="2800" b="1" cap="none" dirty="0" err="1"/>
              <a:t>CGameStateRun</a:t>
            </a:r>
            <a:r>
              <a:rPr lang="en-US" altLang="zh-TW" sz="2800" b="1" cap="none" dirty="0"/>
              <a:t>” class </a:t>
            </a:r>
            <a:r>
              <a:rPr lang="zh-TW" altLang="en-US" sz="2800" b="1" cap="none" dirty="0"/>
              <a:t>加入：</a:t>
            </a:r>
            <a:endParaRPr lang="en-US" altLang="zh-TW" sz="2800" b="1" cap="none" dirty="0">
              <a:uFillTx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53852" y="692696"/>
            <a:ext cx="98650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請注意，</a:t>
            </a:r>
            <a:r>
              <a:rPr lang="en-US" altLang="zh-TW" b="1" dirty="0">
                <a:solidFill>
                  <a:srgbClr val="FF0000"/>
                </a:solidFill>
              </a:rPr>
              <a:t>Game Framework </a:t>
            </a:r>
            <a:r>
              <a:rPr lang="zh-TW" altLang="en-US" b="1" dirty="0">
                <a:solidFill>
                  <a:srgbClr val="FF0000"/>
                </a:solidFill>
              </a:rPr>
              <a:t>要求</a:t>
            </a:r>
            <a:r>
              <a:rPr lang="en-US" altLang="zh-TW" b="1" dirty="0" err="1">
                <a:solidFill>
                  <a:srgbClr val="FF0000"/>
                </a:solidFill>
              </a:rPr>
              <a:t>OnShow</a:t>
            </a:r>
            <a:r>
              <a:rPr lang="en-US" altLang="zh-TW" b="1" dirty="0">
                <a:solidFill>
                  <a:srgbClr val="FF0000"/>
                </a:solidFill>
              </a:rPr>
              <a:t>()</a:t>
            </a:r>
            <a:r>
              <a:rPr lang="zh-TW" altLang="en-US" b="1" dirty="0">
                <a:solidFill>
                  <a:srgbClr val="FF0000"/>
                </a:solidFill>
              </a:rPr>
              <a:t>只負責顯示圖形，不應包含任何變更</a:t>
            </a:r>
            <a:r>
              <a:rPr lang="zh-TW" altLang="en-US" b="1" dirty="0" smtClean="0">
                <a:solidFill>
                  <a:srgbClr val="FF0000"/>
                </a:solidFill>
              </a:rPr>
              <a:t>物件內容</a:t>
            </a:r>
            <a:r>
              <a:rPr lang="zh-TW" altLang="en-US" b="1" dirty="0">
                <a:solidFill>
                  <a:srgbClr val="FF0000"/>
                </a:solidFill>
              </a:rPr>
              <a:t>的程式邏輯</a:t>
            </a:r>
            <a:r>
              <a:rPr lang="zh-TW" altLang="en-US" dirty="0"/>
              <a:t>，在這個例子中，</a:t>
            </a:r>
            <a:r>
              <a:rPr lang="en-US" altLang="zh-TW" dirty="0" err="1"/>
              <a:t>OnMove</a:t>
            </a:r>
            <a:r>
              <a:rPr lang="en-US" altLang="zh-TW" dirty="0"/>
              <a:t>()</a:t>
            </a:r>
            <a:r>
              <a:rPr lang="zh-TW" altLang="en-US" dirty="0"/>
              <a:t>負責改變座標</a:t>
            </a:r>
            <a:r>
              <a:rPr lang="en-US" altLang="zh-TW" dirty="0"/>
              <a:t>(x </a:t>
            </a:r>
            <a:r>
              <a:rPr lang="zh-TW" altLang="en-US" dirty="0"/>
              <a:t>與</a:t>
            </a:r>
            <a:r>
              <a:rPr lang="en-US" altLang="zh-TW" dirty="0"/>
              <a:t>y </a:t>
            </a:r>
            <a:r>
              <a:rPr lang="zh-TW" altLang="en-US" dirty="0"/>
              <a:t>的值</a:t>
            </a:r>
            <a:r>
              <a:rPr lang="en-US" altLang="zh-TW" dirty="0"/>
              <a:t>)</a:t>
            </a:r>
            <a:r>
              <a:rPr lang="zh-TW" altLang="en-US" dirty="0"/>
              <a:t>，而</a:t>
            </a:r>
            <a:r>
              <a:rPr lang="en-US" altLang="zh-TW" dirty="0" err="1"/>
              <a:t>OnShow</a:t>
            </a:r>
            <a:r>
              <a:rPr lang="en-US" altLang="zh-TW" dirty="0" smtClean="0"/>
              <a:t>()</a:t>
            </a:r>
            <a:r>
              <a:rPr lang="zh-TW" altLang="en-US" dirty="0"/>
              <a:t>則只負責顯示圖形，合乎要求。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0156" y="3789040"/>
            <a:ext cx="3854658" cy="1656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70685" y="1322204"/>
            <a:ext cx="92890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(a) </a:t>
            </a:r>
            <a:r>
              <a:rPr lang="en-US" altLang="zh-TW" dirty="0" err="1"/>
              <a:t>CGameStateRun</a:t>
            </a:r>
            <a:r>
              <a:rPr lang="en-US" altLang="zh-TW" dirty="0"/>
              <a:t>::</a:t>
            </a:r>
            <a:r>
              <a:rPr lang="en-US" altLang="zh-TW" dirty="0" err="1"/>
              <a:t>OnInit</a:t>
            </a:r>
            <a:r>
              <a:rPr lang="en-US" altLang="zh-TW" dirty="0"/>
              <a:t> ()</a:t>
            </a:r>
            <a:r>
              <a:rPr lang="zh-TW" altLang="en-US" dirty="0"/>
              <a:t>加入：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879358" y="3573016"/>
            <a:ext cx="92890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(b</a:t>
            </a:r>
            <a:r>
              <a:rPr lang="en-US" altLang="zh-TW" dirty="0"/>
              <a:t>) </a:t>
            </a:r>
            <a:r>
              <a:rPr lang="en-US" altLang="zh-TW" dirty="0" err="1"/>
              <a:t>CGameStateRun</a:t>
            </a:r>
            <a:r>
              <a:rPr lang="en-US" altLang="zh-TW" dirty="0"/>
              <a:t>::</a:t>
            </a:r>
            <a:r>
              <a:rPr lang="en-US" altLang="zh-TW" dirty="0" err="1"/>
              <a:t>OnMove</a:t>
            </a:r>
            <a:r>
              <a:rPr lang="en-US" altLang="zh-TW" dirty="0"/>
              <a:t>()</a:t>
            </a:r>
            <a:r>
              <a:rPr lang="zh-TW" altLang="en-US" dirty="0"/>
              <a:t>加入：</a:t>
            </a:r>
            <a:endParaRPr lang="zh-TW" altLang="en-US" dirty="0"/>
          </a:p>
        </p:txBody>
      </p:sp>
      <p:sp>
        <p:nvSpPr>
          <p:cNvPr id="7" name="標題 2"/>
          <p:cNvSpPr txBox="1">
            <a:spLocks/>
          </p:cNvSpPr>
          <p:nvPr/>
        </p:nvSpPr>
        <p:spPr>
          <a:xfrm>
            <a:off x="621804" y="188640"/>
            <a:ext cx="11089232" cy="8640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2800" b="1" cap="none" dirty="0">
                <a:solidFill>
                  <a:srgbClr val="5B9BD5">
                    <a:lumMod val="50000"/>
                  </a:srgbClr>
                </a:solidFill>
              </a:rPr>
              <a:t>5</a:t>
            </a:r>
            <a:r>
              <a:rPr lang="en-US" altLang="zh-TW" sz="2800" b="1" cap="none" dirty="0" smtClean="0">
                <a:solidFill>
                  <a:srgbClr val="5B9BD5">
                    <a:lumMod val="50000"/>
                  </a:srgbClr>
                </a:solidFill>
              </a:rPr>
              <a:t>.</a:t>
            </a:r>
            <a:r>
              <a:rPr lang="zh-TW" altLang="en-US" sz="2800" b="1" cap="none" dirty="0">
                <a:solidFill>
                  <a:srgbClr val="5B9BD5">
                    <a:lumMod val="50000"/>
                  </a:srgbClr>
                </a:solidFill>
              </a:rPr>
              <a:t>在</a:t>
            </a:r>
            <a:r>
              <a:rPr lang="en-US" altLang="zh-TW" sz="2800" b="1" cap="none" dirty="0">
                <a:solidFill>
                  <a:srgbClr val="5B9BD5">
                    <a:lumMod val="50000"/>
                  </a:srgbClr>
                </a:solidFill>
              </a:rPr>
              <a:t>mygame.cpp </a:t>
            </a:r>
            <a:r>
              <a:rPr lang="zh-TW" altLang="en-US" sz="2800" b="1" cap="none" dirty="0">
                <a:solidFill>
                  <a:srgbClr val="5B9BD5">
                    <a:lumMod val="50000"/>
                  </a:srgbClr>
                </a:solidFill>
              </a:rPr>
              <a:t>檔案中的，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6060" y="1922826"/>
            <a:ext cx="5641390" cy="1362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6060" y="4149080"/>
            <a:ext cx="6855658" cy="1584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標題 2"/>
          <p:cNvSpPr txBox="1">
            <a:spLocks/>
          </p:cNvSpPr>
          <p:nvPr/>
        </p:nvSpPr>
        <p:spPr>
          <a:xfrm>
            <a:off x="621804" y="3789040"/>
            <a:ext cx="11089232" cy="8640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2800" b="1" cap="none" dirty="0" smtClean="0">
                <a:solidFill>
                  <a:srgbClr val="5B9BD5">
                    <a:lumMod val="50000"/>
                  </a:srgbClr>
                </a:solidFill>
              </a:rPr>
              <a:t>6. </a:t>
            </a:r>
            <a:r>
              <a:rPr lang="en-US" altLang="zh-TW" sz="2800" b="1" cap="none" dirty="0">
                <a:solidFill>
                  <a:srgbClr val="5B9BD5">
                    <a:lumMod val="50000"/>
                  </a:srgbClr>
                </a:solidFill>
              </a:rPr>
              <a:t>Compile-&gt;Run</a:t>
            </a:r>
          </a:p>
        </p:txBody>
      </p:sp>
      <p:sp>
        <p:nvSpPr>
          <p:cNvPr id="2" name="矩形 1"/>
          <p:cNvSpPr/>
          <p:nvPr/>
        </p:nvSpPr>
        <p:spPr>
          <a:xfrm>
            <a:off x="693812" y="476672"/>
            <a:ext cx="56886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(c</a:t>
            </a:r>
            <a:r>
              <a:rPr lang="en-US" altLang="zh-TW" dirty="0"/>
              <a:t>) </a:t>
            </a:r>
            <a:r>
              <a:rPr lang="en-US" altLang="zh-TW" dirty="0" err="1"/>
              <a:t>CGameStateRun</a:t>
            </a:r>
            <a:r>
              <a:rPr lang="en-US" altLang="zh-TW" dirty="0"/>
              <a:t>::</a:t>
            </a:r>
            <a:r>
              <a:rPr lang="en-US" altLang="zh-TW" dirty="0" err="1"/>
              <a:t>OnShow</a:t>
            </a:r>
            <a:r>
              <a:rPr lang="en-US" altLang="zh-TW" dirty="0"/>
              <a:t>()</a:t>
            </a:r>
            <a:r>
              <a:rPr lang="zh-TW" altLang="en-US" dirty="0"/>
              <a:t>加入：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044" y="1196752"/>
            <a:ext cx="3384376" cy="1998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7935384"/>
      </p:ext>
    </p:extLst>
  </p:cSld>
  <p:clrMapOvr>
    <a:masterClrMapping/>
  </p:clrMapOvr>
</p:sld>
</file>

<file path=ppt/theme/theme1.xml><?xml version="1.0" encoding="utf-8"?>
<a:theme xmlns:a="http://schemas.openxmlformats.org/drawingml/2006/main" name="世界國家/地區報告簡報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>
            <a:uFillTx/>
          </a:defRPr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/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lnSpc>
            <a:spcPct val="90000"/>
          </a:lnSpc>
          <a:defRPr sz="2400" dirty="0" err="1" smtClean="0">
            <a:uFillTx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世界國家地區報告簡報</Template>
  <TotalTime>17507</TotalTime>
  <Words>239</Words>
  <Application>Microsoft Office PowerPoint</Application>
  <PresentationFormat>自訂</PresentationFormat>
  <Paragraphs>30</Paragraphs>
  <Slides>7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世界國家/地區報告簡報</vt:lpstr>
      <vt:lpstr>Object Oriented Programming Windows Tutorials Tutorial #4 : Create an Object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CV, Research Statement and Future Research Direction</dc:title>
  <dc:creator>Shuo-Han Chen</dc:creator>
  <cp:lastModifiedBy>user</cp:lastModifiedBy>
  <cp:revision>527</cp:revision>
  <cp:lastPrinted>2020-01-09T04:10:42Z</cp:lastPrinted>
  <dcterms:created xsi:type="dcterms:W3CDTF">2019-11-24T21:24:40Z</dcterms:created>
  <dcterms:modified xsi:type="dcterms:W3CDTF">2021-02-23T09:28:07Z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74068500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