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Windows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5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 a sample "map" class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 4.10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使用說明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Visual Studio </a:t>
            </a: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2017</a:t>
            </a:r>
          </a:p>
          <a:p>
            <a:pPr algn="ctr">
              <a:lnSpc>
                <a:spcPct val="90000"/>
              </a:lnSpc>
            </a:pPr>
            <a:endParaRPr lang="en-US" altLang="zh-TW" sz="4000" dirty="0" smtClean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：利用陣列建立一個遊戲地圖的類別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2448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zh-TW" altLang="en-US" sz="2800" b="1" cap="none" dirty="0"/>
              <a:t>請參考練習</a:t>
            </a:r>
            <a:r>
              <a:rPr lang="en-US" altLang="zh-TW" sz="2800" b="1" cap="none" dirty="0"/>
              <a:t>1A</a:t>
            </a:r>
            <a:r>
              <a:rPr lang="zh-TW" altLang="en-US" sz="2800" b="1" cap="none" dirty="0"/>
              <a:t>或</a:t>
            </a:r>
            <a:r>
              <a:rPr lang="en-US" altLang="zh-TW" sz="2800" b="1" cap="none" dirty="0"/>
              <a:t>1B</a:t>
            </a:r>
            <a:r>
              <a:rPr lang="zh-TW" altLang="en-US" sz="2800" b="1" cap="none" dirty="0"/>
              <a:t>，加入兩張點陣圖，屬性</a:t>
            </a:r>
            <a:r>
              <a:rPr lang="en-US" altLang="zh-TW" sz="2800" b="1" cap="none" dirty="0"/>
              <a:t>-&gt;ID</a:t>
            </a:r>
            <a:r>
              <a:rPr lang="zh-TW" altLang="en-US" sz="2800" b="1" cap="none" dirty="0"/>
              <a:t>設為</a:t>
            </a:r>
            <a:r>
              <a:rPr lang="en-US" altLang="zh-TW" sz="2800" b="1" cap="none" dirty="0"/>
              <a:t>ID_BLUE</a:t>
            </a:r>
            <a:r>
              <a:rPr lang="zh-TW" altLang="en-US" sz="2800" b="1" cap="none" dirty="0"/>
              <a:t>、</a:t>
            </a:r>
            <a:r>
              <a:rPr lang="en-US" altLang="zh-TW" sz="2800" b="1" cap="none" dirty="0"/>
              <a:t>ID_GREEN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pPr marL="742950" indent="-742950">
              <a:buAutoNum type="arabicPeriod"/>
            </a:pPr>
            <a:endParaRPr lang="en-US" altLang="zh-TW" sz="2800" b="1" cap="none" dirty="0" smtClean="0"/>
          </a:p>
          <a:p>
            <a:pPr marL="742950" indent="-742950">
              <a:buAutoNum type="arabicPeriod"/>
            </a:pPr>
            <a:r>
              <a:rPr lang="zh-TW" altLang="en-US" sz="2800" b="1" cap="none" dirty="0"/>
              <a:t>在</a:t>
            </a:r>
            <a:r>
              <a:rPr lang="en-US" altLang="zh-TW" sz="2800" b="1" cap="none" dirty="0" err="1"/>
              <a:t>mygame.h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中加入一個新的</a:t>
            </a:r>
            <a:r>
              <a:rPr lang="en-US" altLang="zh-TW" sz="2800" b="1" cap="none" dirty="0"/>
              <a:t>class</a:t>
            </a:r>
            <a:r>
              <a:rPr lang="zh-TW" altLang="en-US" sz="2800" b="1" cap="none" dirty="0"/>
              <a:t>：（備註：</a:t>
            </a:r>
            <a:r>
              <a:rPr lang="zh-TW" altLang="en-US" sz="2800" b="1" cap="none" dirty="0">
                <a:solidFill>
                  <a:srgbClr val="FF0000"/>
                </a:solidFill>
              </a:rPr>
              <a:t>必需放在</a:t>
            </a:r>
            <a:r>
              <a:rPr lang="en-US" altLang="zh-TW" sz="2800" b="1" cap="none" dirty="0" err="1">
                <a:solidFill>
                  <a:srgbClr val="FF0000"/>
                </a:solidFill>
              </a:rPr>
              <a:t>CGameStateRun</a:t>
            </a:r>
            <a:r>
              <a:rPr lang="en-US" altLang="zh-TW" sz="2800" b="1" cap="none" dirty="0">
                <a:solidFill>
                  <a:srgbClr val="FF0000"/>
                </a:solidFill>
              </a:rPr>
              <a:t> </a:t>
            </a:r>
            <a:r>
              <a:rPr lang="zh-TW" altLang="en-US" sz="2800" b="1" cap="none" dirty="0">
                <a:solidFill>
                  <a:srgbClr val="FF0000"/>
                </a:solidFill>
              </a:rPr>
              <a:t>的</a:t>
            </a:r>
            <a:r>
              <a:rPr lang="en-US" altLang="zh-TW" sz="2800" b="1" cap="none" dirty="0" smtClean="0">
                <a:solidFill>
                  <a:srgbClr val="FF0000"/>
                </a:solidFill>
              </a:rPr>
              <a:t>class</a:t>
            </a:r>
            <a:r>
              <a:rPr lang="zh-TW" altLang="en-US" sz="2800" b="1" cap="none" dirty="0" smtClean="0">
                <a:solidFill>
                  <a:srgbClr val="FF0000"/>
                </a:solidFill>
              </a:rPr>
              <a:t>之前</a:t>
            </a:r>
            <a:r>
              <a:rPr lang="zh-TW" altLang="en-US" sz="2800" b="1" cap="none" dirty="0"/>
              <a:t>，以便提供</a:t>
            </a:r>
            <a:r>
              <a:rPr lang="en-US" altLang="zh-TW" sz="2800" b="1" cap="none" dirty="0" err="1"/>
              <a:t>CGameStateRun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使用）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2924944"/>
            <a:ext cx="497043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mygame.cpp </a:t>
            </a:r>
            <a:r>
              <a:rPr lang="zh-TW" altLang="en-US" sz="2800" b="1" cap="none" dirty="0"/>
              <a:t>中加入</a:t>
            </a:r>
            <a:r>
              <a:rPr lang="en-US" altLang="zh-TW" sz="2800" b="1" cap="none" dirty="0" err="1"/>
              <a:t>CGameMap</a:t>
            </a:r>
            <a:r>
              <a:rPr lang="en-US" altLang="zh-TW" sz="2800" b="1" cap="none" dirty="0"/>
              <a:t>( )</a:t>
            </a:r>
            <a:r>
              <a:rPr lang="zh-TW" altLang="en-US" sz="2800" b="1" cap="none" dirty="0"/>
              <a:t>、</a:t>
            </a:r>
            <a:r>
              <a:rPr lang="en-US" altLang="zh-TW" sz="2800" b="1" cap="none" dirty="0" err="1"/>
              <a:t>LoadBitmap</a:t>
            </a:r>
            <a:r>
              <a:rPr lang="en-US" altLang="zh-TW" sz="2800" b="1" cap="none" dirty="0"/>
              <a:t>( )</a:t>
            </a:r>
            <a:r>
              <a:rPr lang="zh-TW" altLang="en-US" sz="2800" b="1" cap="none" dirty="0"/>
              <a:t>、</a:t>
            </a:r>
            <a:r>
              <a:rPr lang="en-US" altLang="zh-TW" sz="2800" b="1" cap="none" dirty="0" err="1"/>
              <a:t>OnShow</a:t>
            </a:r>
            <a:r>
              <a:rPr lang="en-US" altLang="zh-TW" sz="2800" b="1" cap="none" dirty="0"/>
              <a:t>( )</a:t>
            </a:r>
            <a:r>
              <a:rPr lang="zh-TW" altLang="en-US" sz="2800" b="1" cap="none" dirty="0"/>
              <a:t>等三個</a:t>
            </a:r>
            <a:r>
              <a:rPr lang="en-US" altLang="zh-TW" sz="2800" b="1" cap="none" dirty="0" err="1" smtClean="0"/>
              <a:t>memberfunction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1484784"/>
            <a:ext cx="5328592" cy="187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39" y="2132856"/>
            <a:ext cx="6371662" cy="41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21804" y="692696"/>
            <a:ext cx="1108923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 err="1"/>
              <a:t>mygame.h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檔案中找到</a:t>
            </a:r>
            <a:r>
              <a:rPr lang="en-US" altLang="zh-TW" sz="2800" b="1" cap="none" dirty="0" err="1"/>
              <a:t>CGameStateRun</a:t>
            </a:r>
            <a:r>
              <a:rPr lang="en-US" altLang="zh-TW" sz="2800" b="1" cap="none" dirty="0"/>
              <a:t> class </a:t>
            </a:r>
            <a:r>
              <a:rPr lang="zh-TW" altLang="en-US" sz="2800" b="1" cap="none" dirty="0"/>
              <a:t>加入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2348880"/>
            <a:ext cx="4190217" cy="160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0685" y="1322204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(a)</a:t>
            </a:r>
            <a:r>
              <a:rPr lang="zh-TW" altLang="en-US" dirty="0"/>
              <a:t>在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OnInit</a:t>
            </a:r>
            <a:r>
              <a:rPr lang="en-US" altLang="zh-TW" dirty="0"/>
              <a:t>( )</a:t>
            </a:r>
            <a:r>
              <a:rPr lang="zh-TW" altLang="en-US" dirty="0"/>
              <a:t>加入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9358" y="3573016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(b</a:t>
            </a:r>
            <a:r>
              <a:rPr lang="en-US" altLang="zh-TW" dirty="0" smtClean="0"/>
              <a:t>)</a:t>
            </a:r>
            <a:r>
              <a:rPr lang="zh-TW" altLang="en-US" dirty="0"/>
              <a:t>在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OnShow</a:t>
            </a:r>
            <a:r>
              <a:rPr lang="en-US" altLang="zh-TW" dirty="0"/>
              <a:t>()</a:t>
            </a:r>
            <a:r>
              <a:rPr lang="zh-TW" altLang="en-US" dirty="0"/>
              <a:t>加入：（備註：</a:t>
            </a:r>
            <a:r>
              <a:rPr lang="zh-TW" altLang="en-US" dirty="0">
                <a:solidFill>
                  <a:srgbClr val="FF0000"/>
                </a:solidFill>
              </a:rPr>
              <a:t>需注意貼圖的順序</a:t>
            </a:r>
            <a:r>
              <a:rPr lang="zh-TW" altLang="en-US" dirty="0"/>
              <a:t>，後面貼</a:t>
            </a:r>
          </a:p>
          <a:p>
            <a:r>
              <a:rPr lang="zh-TW" altLang="en-US" dirty="0"/>
              <a:t>的圖會</a:t>
            </a:r>
            <a:r>
              <a:rPr lang="zh-TW" altLang="en-US" dirty="0">
                <a:solidFill>
                  <a:srgbClr val="FF0000"/>
                </a:solidFill>
              </a:rPr>
              <a:t>蓋住</a:t>
            </a:r>
            <a:r>
              <a:rPr lang="zh-TW" altLang="en-US" dirty="0"/>
              <a:t>前面貼的圖）</a:t>
            </a:r>
            <a:endParaRPr lang="zh-TW" altLang="en-US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21804" y="188640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5</a:t>
            </a:r>
            <a:r>
              <a:rPr lang="en-US" altLang="zh-TW" sz="2800" b="1" cap="none" dirty="0" smtClean="0">
                <a:solidFill>
                  <a:srgbClr val="5B9BD5">
                    <a:lumMod val="50000"/>
                  </a:srgbClr>
                </a:solidFill>
              </a:rPr>
              <a:t>.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在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mygame.cpp 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檔案中的，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1882634"/>
            <a:ext cx="4104456" cy="157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5" y="4365104"/>
            <a:ext cx="4176465" cy="159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55960" y="332656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>
                <a:solidFill>
                  <a:srgbClr val="5B9BD5">
                    <a:lumMod val="50000"/>
                  </a:srgbClr>
                </a:solidFill>
              </a:rPr>
              <a:t>6. 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Compile-&gt;</a:t>
            </a:r>
            <a:r>
              <a:rPr lang="en-US" altLang="zh-TW" sz="2800" b="1" cap="none" dirty="0" smtClean="0">
                <a:solidFill>
                  <a:srgbClr val="5B9BD5">
                    <a:lumMod val="50000"/>
                  </a:srgbClr>
                </a:solidFill>
              </a:rPr>
              <a:t>Run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，執行結果如下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(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請注意畫面與陣列內容相同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)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。</a:t>
            </a:r>
            <a:endParaRPr lang="en-US" altLang="zh-TW" sz="2800" b="1" cap="none" dirty="0">
              <a:solidFill>
                <a:srgbClr val="5B9BD5">
                  <a:lumMod val="50000"/>
                </a:srgb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1628800"/>
            <a:ext cx="5040560" cy="448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935384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17520</TotalTime>
  <Words>211</Words>
  <Application>Microsoft Office PowerPoint</Application>
  <PresentationFormat>自訂</PresentationFormat>
  <Paragraphs>28</Paragraphs>
  <Slides>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世界國家/地區報告簡報</vt:lpstr>
      <vt:lpstr>Object Oriented Programming Windows Tutorials Tutorial #5 : Create a sample "map" class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529</cp:revision>
  <cp:lastPrinted>2020-01-09T04:10:42Z</cp:lastPrinted>
  <dcterms:created xsi:type="dcterms:W3CDTF">2019-11-24T21:24:40Z</dcterms:created>
  <dcterms:modified xsi:type="dcterms:W3CDTF">2021-02-23T09:40:55Z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