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42A09-4006-4D20-B7F7-CF1724280E23}" v="147" dt="2024-12-04T15:06:01.270"/>
    <p1510:client id="{3EDFC30E-8BA3-4CC1-ADC4-126E271AEC9A}" v="55" dt="2024-12-05T10:10:30.601"/>
    <p1510:client id="{59A65BE5-887F-4DA2-A478-0DC01C51B3A1}" v="39" dt="2024-12-05T08:31:54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BE18-D7D1-44E5-A2CB-A0DFD309610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736B2-1817-4EE0-A1F6-C78899AE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2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736B2-1817-4EE0-A1F6-C78899AE05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8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2B6E-1E7A-7F04-58E2-05A341E32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92A8-5329-2857-1B8E-D4AD1B00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E992-1A18-3838-4721-300A691E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7C17-33AB-692A-057C-9F8021D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BCE8-5474-1F85-E539-ABD74119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D52B-B6D0-60B1-A485-F80B3DC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90926-97EA-1B73-B0CC-9D2DA3DB4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BF81-ED87-7729-D5EB-BD890E4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98C9-9E61-88DE-0D53-21ED3E2C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E527-5D5B-1C24-AB7F-A73DBB98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7A17C-E7EF-F7FE-45A3-E7494D6C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B5BD-C6CE-1B8C-B123-60A2BCD4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19DE-B5FA-1B54-B943-13EAE40E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3CFA-7536-4346-C086-6D6B3359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3093-9579-797F-0B0D-CE82EB99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33AF-B74C-8641-D6E1-D2FE0AE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0E4D-5244-A944-9251-F6D26949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BB7C-D832-D79B-F774-EA3CB695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252D-E5B0-1A42-D150-8B83FDEA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2431-2F44-805A-8F27-AF6D3914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97D9-8B77-5AFE-6F46-A60D11A4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190E-11DE-7FCB-D095-DC0E22F3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0A51-C5EF-7889-83D3-676CECC3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4487-9C3B-6222-E9E1-4E6C60D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4641-F632-E214-80EB-975C193F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6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27FD-8B4D-7C4F-F2F8-636994A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567F-5DB4-BA6B-5796-3E8C63C5D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077B7-BD24-EF5A-7EF1-A8B7C940E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F420-E37C-6FA6-9528-F64EB008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82D7-56A7-511D-57AB-331E08B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13D7-2E43-EDA1-3FFA-86E43D1B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F6B-27B7-CE57-ECBB-2FEC456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517B-7745-7878-5144-805AB18C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50BE-0183-C944-3DE0-B5DF3689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D4323-F1D7-7B1C-0526-6F90CE7B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26708-9C52-9571-C250-F20C8F310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3F05B-8DC5-7811-8B50-602D937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585E9-2975-754E-CF2A-97F8F22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9484E-B236-D77C-6992-741CB13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C25C-18D5-1F12-88E0-9BA85E74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3B115-2683-DA0B-2B86-03139AF9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348E8-2AFA-6FD6-AEC1-705A9560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DB78E-6BE0-92AE-A5A2-D5D869C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1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F046D-2975-8AE4-4E05-DE21FC38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31C4-5490-6F42-8B41-9CB096F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53B79-02BC-7BB8-BEE0-95D0379F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4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3EDE-97B5-1897-B6EA-E3B9707D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D1C4-3BB6-EE4C-A71F-28D83F09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BE11-DF02-21C7-84E0-FFD609C7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7C40-95C4-13BC-D4EC-A0B1B9EC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9328B-E5D4-1D84-0B31-0F3313DA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E857-8801-F658-1B72-5F39647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5BC6-178E-49BC-F09E-81EA2BF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6CBA5-F50C-21CD-EAC3-7C3B1FBAD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016-5149-2C4E-B6CA-EB879438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5DCA-2EF1-C0A9-F088-7E513AFF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005C0-27D0-310E-3CD7-A57638DA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5452-0AEC-7DD6-AF23-A0F239F0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5F93E-54E2-EFFE-184A-FA53FD8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1F80-286C-20F2-28A6-0F4F6C80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F087-52E4-9BDD-1099-A002203AD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6513-6B5E-4BBD-998F-13F9769D991B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7F9C-7708-9A6D-4BA3-08C608F5C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2702-957A-1BB0-9BAB-3BB01684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E13D-F7EA-4AAE-AB24-00404F38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9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683065@N00/4128380265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A3E4A0-6C51-3C7C-1535-7DE076EF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932" y="114503"/>
            <a:ext cx="9144000" cy="900381"/>
          </a:xfrm>
        </p:spPr>
        <p:txBody>
          <a:bodyPr>
            <a:normAutofit/>
          </a:bodyPr>
          <a:lstStyle/>
          <a:p>
            <a:r>
              <a:rPr lang="en-IN" sz="5400" b="1" dirty="0">
                <a:ln w="95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LIBRARY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6F98A-3A32-FCFE-7B6C-A82D156FEA84}"/>
              </a:ext>
            </a:extLst>
          </p:cNvPr>
          <p:cNvSpPr txBox="1"/>
          <p:nvPr/>
        </p:nvSpPr>
        <p:spPr>
          <a:xfrm>
            <a:off x="5142271" y="3019401"/>
            <a:ext cx="6975392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400" b="1">
                <a:latin typeface="Bahnschrift SemiCondensed"/>
              </a:rPr>
              <a:t>Team Members:    </a:t>
            </a:r>
          </a:p>
          <a:p>
            <a:r>
              <a:rPr lang="en-IN" sz="2400" b="1">
                <a:latin typeface="Bahnschrift SemiCondensed"/>
              </a:rPr>
              <a:t>                                                     - </a:t>
            </a:r>
            <a:r>
              <a:rPr lang="en-IN" sz="3200" b="1">
                <a:latin typeface="Bahnschrift SemiCondensed"/>
              </a:rPr>
              <a:t>Shajith Ahamed s</a:t>
            </a:r>
          </a:p>
          <a:p>
            <a:r>
              <a:rPr lang="en-IN" sz="2400" b="1">
                <a:latin typeface="Bahnschrift SemiCondensed"/>
              </a:rPr>
              <a:t>                                                        </a:t>
            </a:r>
            <a:r>
              <a:rPr lang="en-IN" sz="3200" b="1">
                <a:latin typeface="Bahnschrift SemiCondensed"/>
              </a:rPr>
              <a:t>Vinoth P</a:t>
            </a:r>
          </a:p>
          <a:p>
            <a:r>
              <a:rPr lang="en-IN" sz="3200" b="1">
                <a:latin typeface="Bahnschrift SemiCondensed"/>
              </a:rPr>
              <a:t>                                          Nishanth M K</a:t>
            </a:r>
          </a:p>
          <a:p>
            <a:r>
              <a:rPr lang="en-IN" sz="3200" b="1">
                <a:latin typeface="Bahnschrift SemiCondensed"/>
              </a:rPr>
              <a:t>                                          Parani </a:t>
            </a:r>
            <a:r>
              <a:rPr lang="en-IN" sz="3200" b="1" err="1">
                <a:latin typeface="Bahnschrift SemiCondensed"/>
              </a:rPr>
              <a:t>kumar</a:t>
            </a:r>
            <a:r>
              <a:rPr lang="en-IN" sz="3200" b="1">
                <a:latin typeface="Bahnschrift SemiCondensed"/>
              </a:rPr>
              <a:t> </a:t>
            </a:r>
          </a:p>
          <a:p>
            <a:r>
              <a:rPr lang="en-IN" sz="3200" b="1">
                <a:latin typeface="Bahnschrift SemiCondensed"/>
              </a:rPr>
              <a:t>                                          Nisha A</a:t>
            </a:r>
          </a:p>
          <a:p>
            <a:r>
              <a:rPr lang="en-IN" sz="3200" b="1">
                <a:latin typeface="Bahnschrift SemiCondensed"/>
              </a:rPr>
              <a:t>                                          </a:t>
            </a:r>
            <a:r>
              <a:rPr lang="en-IN" sz="3200" b="1" err="1">
                <a:latin typeface="Bahnschrift SemiCondensed"/>
              </a:rPr>
              <a:t>Nijishri</a:t>
            </a:r>
            <a:r>
              <a:rPr lang="en-IN" sz="3200" b="1">
                <a:latin typeface="Bahnschrift SemiCondensed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5773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7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CF52-CF9F-B847-2D0D-C399299F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4013"/>
          </a:xfrm>
        </p:spPr>
        <p:txBody>
          <a:bodyPr/>
          <a:lstStyle/>
          <a:p>
            <a:pPr algn="ctr"/>
            <a:r>
              <a:rPr lang="en-US" b="1" dirty="0">
                <a:latin typeface="Centaur" panose="02030504050205020304" pitchFamily="18" charset="0"/>
              </a:rPr>
              <a:t>PROJECT OVERVIEW</a:t>
            </a:r>
            <a:endParaRPr lang="en-IN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E286-5EE5-98CB-4525-3208B6BD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b="1" dirty="0"/>
              <a:t>OBJECTIVE : 												</a:t>
            </a:r>
            <a:r>
              <a:rPr lang="en-US" dirty="0"/>
              <a:t>To find the location of the book in the library</a:t>
            </a:r>
          </a:p>
          <a:p>
            <a:r>
              <a:rPr lang="en-US" b="1" dirty="0"/>
              <a:t>KEY FEATURES :</a:t>
            </a:r>
          </a:p>
          <a:p>
            <a:pPr marL="0" indent="0">
              <a:buNone/>
            </a:pPr>
            <a:r>
              <a:rPr lang="en-US" b="1" dirty="0"/>
              <a:t>                                </a:t>
            </a:r>
            <a:r>
              <a:rPr lang="en-US" dirty="0"/>
              <a:t>INPUT : Book(</a:t>
            </a:r>
            <a:r>
              <a:rPr lang="en-US" dirty="0" err="1"/>
              <a:t>eg.c,python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      OUTPUT : </a:t>
            </a:r>
            <a:r>
              <a:rPr lang="en-US" dirty="0" err="1"/>
              <a:t>eg.book</a:t>
            </a:r>
            <a:r>
              <a:rPr lang="en-US" dirty="0"/>
              <a:t> placed in 2</a:t>
            </a:r>
            <a:r>
              <a:rPr lang="en-US" baseline="30000" dirty="0"/>
              <a:t>nd</a:t>
            </a:r>
            <a:r>
              <a:rPr lang="en-US" dirty="0"/>
              <a:t> row </a:t>
            </a:r>
          </a:p>
          <a:p>
            <a:r>
              <a:rPr lang="en-US" b="1" dirty="0"/>
              <a:t>CONCEPT USED : </a:t>
            </a:r>
          </a:p>
          <a:p>
            <a:pPr lvl="6"/>
            <a:r>
              <a:rPr lang="en-US" sz="2800" dirty="0"/>
              <a:t>Conditions Statement</a:t>
            </a:r>
          </a:p>
          <a:p>
            <a:pPr lvl="6"/>
            <a:r>
              <a:rPr lang="en-US" sz="2800" dirty="0"/>
              <a:t>String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67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CAC5-058B-2E16-C25C-48F9B5C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8" y="18255"/>
            <a:ext cx="10515600" cy="9564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entaur" panose="02030504050205020304" pitchFamily="18" charset="0"/>
              </a:rPr>
              <a:t>STEPS IN THE PROGRAM</a:t>
            </a:r>
            <a:endParaRPr lang="en-IN" sz="36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CA35-E793-895B-DBA3-42C95EB7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672"/>
            <a:ext cx="12192000" cy="5471327"/>
          </a:xfrm>
        </p:spPr>
        <p:txBody>
          <a:bodyPr/>
          <a:lstStyle/>
          <a:p>
            <a:r>
              <a:rPr lang="en-US" sz="3200" b="1" dirty="0"/>
              <a:t>Input the required book :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</a:t>
            </a:r>
            <a:r>
              <a:rPr lang="en-US" sz="3200" dirty="0"/>
              <a:t>Accept the language and type the book from the user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3200" b="1" dirty="0"/>
              <a:t>Simple Formula : </a:t>
            </a:r>
          </a:p>
          <a:p>
            <a:pPr marL="0" indent="0">
              <a:buNone/>
            </a:pPr>
            <a:r>
              <a:rPr lang="en-US" b="1" dirty="0"/>
              <a:t>                                  </a:t>
            </a:r>
            <a:r>
              <a:rPr lang="en-US" sz="3200" dirty="0"/>
              <a:t>Using a pre-defined logic to find the book from library.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Output of the book : </a:t>
            </a:r>
          </a:p>
          <a:p>
            <a:pPr marL="0" indent="0">
              <a:buNone/>
            </a:pPr>
            <a:r>
              <a:rPr lang="en-US" b="1" dirty="0"/>
              <a:t>                                         </a:t>
            </a:r>
            <a:r>
              <a:rPr lang="en-US" sz="3600" dirty="0"/>
              <a:t>It displays the accurate place of the book.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789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C2A-1344-4E88-7524-ED77F204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Centaur" panose="02030504050205020304" pitchFamily="18" charset="0"/>
              </a:rPr>
              <a:t>C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C2B5-CB58-645D-1986-C1A94AD4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271"/>
            <a:ext cx="12192000" cy="62877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#include&lt;string.h&gt; 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a=0,b=0;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booktype</a:t>
            </a:r>
            <a:r>
              <a:rPr lang="en-IN" dirty="0"/>
              <a:t>[50];</a:t>
            </a:r>
          </a:p>
          <a:p>
            <a:pPr marL="0" indent="0">
              <a:buNone/>
            </a:pPr>
            <a:r>
              <a:rPr lang="en-IN" dirty="0"/>
              <a:t>char category[50];</a:t>
            </a:r>
          </a:p>
          <a:p>
            <a:pPr marL="0" indent="0">
              <a:buNone/>
            </a:pPr>
            <a:r>
              <a:rPr lang="en-IN" dirty="0"/>
              <a:t>char str11[20]={"</a:t>
            </a:r>
            <a:r>
              <a:rPr lang="en-IN" dirty="0" err="1"/>
              <a:t>program_language</a:t>
            </a:r>
            <a:r>
              <a:rPr lang="en-IN" dirty="0"/>
              <a:t>"};</a:t>
            </a:r>
          </a:p>
          <a:p>
            <a:pPr marL="0" indent="0">
              <a:buNone/>
            </a:pPr>
            <a:r>
              <a:rPr lang="en-IN" dirty="0"/>
              <a:t>char str12[10]={"</a:t>
            </a:r>
            <a:r>
              <a:rPr lang="en-IN" dirty="0" err="1"/>
              <a:t>c_lang</a:t>
            </a:r>
            <a:r>
              <a:rPr lang="en-IN" dirty="0"/>
              <a:t>"};</a:t>
            </a:r>
          </a:p>
          <a:p>
            <a:pPr marL="0" indent="0">
              <a:buNone/>
            </a:pPr>
            <a:r>
              <a:rPr lang="en-IN" dirty="0"/>
              <a:t>char str13[7]={"python"};</a:t>
            </a:r>
          </a:p>
          <a:p>
            <a:pPr marL="0" indent="0">
              <a:buNone/>
            </a:pPr>
            <a:r>
              <a:rPr lang="en-IN" dirty="0"/>
              <a:t>char str14[5]={"</a:t>
            </a:r>
            <a:r>
              <a:rPr lang="en-IN" dirty="0" err="1"/>
              <a:t>c++</a:t>
            </a:r>
            <a:r>
              <a:rPr lang="en-IN" dirty="0"/>
              <a:t>"};</a:t>
            </a:r>
          </a:p>
          <a:p>
            <a:pPr marL="0" indent="0">
              <a:buNone/>
            </a:pPr>
            <a:r>
              <a:rPr lang="en-IN" dirty="0"/>
              <a:t>char str15[5]={"java"}; </a:t>
            </a:r>
          </a:p>
          <a:p>
            <a:pPr marL="0" indent="0">
              <a:buNone/>
            </a:pPr>
            <a:r>
              <a:rPr lang="en-IN" dirty="0"/>
              <a:t>char str21[10]={"</a:t>
            </a:r>
            <a:r>
              <a:rPr lang="en-IN" dirty="0" err="1"/>
              <a:t>english</a:t>
            </a:r>
            <a:r>
              <a:rPr lang="en-IN" dirty="0"/>
              <a:t>"};</a:t>
            </a:r>
          </a:p>
          <a:p>
            <a:pPr marL="0" indent="0">
              <a:buNone/>
            </a:pPr>
            <a:r>
              <a:rPr lang="en-IN" dirty="0"/>
              <a:t> char str22[10]={"friction"};</a:t>
            </a:r>
          </a:p>
          <a:p>
            <a:pPr marL="0" indent="0">
              <a:buNone/>
            </a:pPr>
            <a:r>
              <a:rPr lang="en-IN" dirty="0"/>
              <a:t> char str23[10]={"grammar"}; </a:t>
            </a:r>
          </a:p>
          <a:p>
            <a:pPr marL="0" indent="0">
              <a:buNone/>
            </a:pPr>
            <a:r>
              <a:rPr lang="en-IN" dirty="0"/>
              <a:t>char str24[10]={"history"};</a:t>
            </a:r>
          </a:p>
          <a:p>
            <a:pPr marL="0" indent="0">
              <a:buNone/>
            </a:pPr>
            <a:r>
              <a:rPr lang="en-IN" dirty="0"/>
              <a:t> char str25[10]={"story"};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("\t\t\t 'WELCOME TO LIBARRY OF RATHINAM TECH CAMPUS' \n \n");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 THE LIBRARY HAS 1:program_language \n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("\t\t 2:english");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 "\n ENETR THE TYPE OF BOOK WHICH YOU WANT:");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("%s",&amp;</a:t>
            </a:r>
            <a:r>
              <a:rPr lang="en-IN" dirty="0" err="1"/>
              <a:t>booktype</a:t>
            </a:r>
            <a:r>
              <a:rPr lang="en-IN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8258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A446-77DC-C0C4-C6CB-FB9DCE07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3051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(booktype,str11)==0)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 THERE ARE: </a:t>
            </a:r>
            <a:r>
              <a:rPr lang="en-IN" dirty="0" err="1"/>
              <a:t>c_language</a:t>
            </a:r>
            <a:r>
              <a:rPr lang="en-IN" dirty="0"/>
              <a:t> \n");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("\t  :python\n");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("\t  :</a:t>
            </a:r>
            <a:r>
              <a:rPr lang="en-IN" dirty="0" err="1"/>
              <a:t>c++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("\t  :java\n");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("WHICH LANGUAGE BOOK YOU NEED :");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("\</a:t>
            </a:r>
            <a:r>
              <a:rPr lang="en-IN" dirty="0" err="1"/>
              <a:t>n%s</a:t>
            </a:r>
            <a:r>
              <a:rPr lang="en-IN" dirty="0"/>
              <a:t>",category);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(category,str12)==0)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("THE BOOK IS IN 1</a:t>
            </a:r>
            <a:r>
              <a:rPr lang="en-IN" baseline="30000" dirty="0"/>
              <a:t>ST</a:t>
            </a:r>
            <a:r>
              <a:rPr lang="en-IN" dirty="0"/>
              <a:t>  ROW 1</a:t>
            </a:r>
            <a:r>
              <a:rPr lang="en-IN" baseline="30000" dirty="0"/>
              <a:t>ST</a:t>
            </a:r>
            <a:r>
              <a:rPr lang="en-IN" dirty="0"/>
              <a:t>  COLUMN RIGHT SIDE ");</a:t>
            </a:r>
          </a:p>
          <a:p>
            <a:pPr marL="0" indent="0">
              <a:buNone/>
            </a:pPr>
            <a:r>
              <a:rPr lang="en-IN" dirty="0"/>
              <a:t>a++;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(category,str13)==0)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("THE BOOK IS IN 1</a:t>
            </a:r>
            <a:r>
              <a:rPr lang="en-IN" baseline="30000" dirty="0"/>
              <a:t>ST</a:t>
            </a:r>
            <a:r>
              <a:rPr lang="en-IN" dirty="0"/>
              <a:t>  ROW 2</a:t>
            </a:r>
            <a:r>
              <a:rPr lang="en-IN" baseline="30000" dirty="0"/>
              <a:t>ND</a:t>
            </a:r>
            <a:r>
              <a:rPr lang="en-IN" dirty="0"/>
              <a:t>  COLUMN RIGHT SIDE ");</a:t>
            </a:r>
          </a:p>
          <a:p>
            <a:pPr marL="0" indent="0">
              <a:buNone/>
            </a:pPr>
            <a:r>
              <a:rPr lang="en-IN" dirty="0"/>
              <a:t>a++;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(category,str14)==0)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("THE BOOK IS IN 1</a:t>
            </a:r>
            <a:r>
              <a:rPr lang="en-IN" baseline="30000" dirty="0"/>
              <a:t>ST</a:t>
            </a:r>
            <a:r>
              <a:rPr lang="en-IN" dirty="0"/>
              <a:t>  ROW 1</a:t>
            </a:r>
            <a:r>
              <a:rPr lang="en-IN" baseline="30000" dirty="0"/>
              <a:t>ST</a:t>
            </a:r>
            <a:r>
              <a:rPr lang="en-IN" dirty="0"/>
              <a:t>  COLUMN LEFT SIDE ");</a:t>
            </a:r>
          </a:p>
          <a:p>
            <a:pPr marL="0" indent="0">
              <a:buNone/>
            </a:pPr>
            <a:r>
              <a:rPr lang="en-IN" dirty="0"/>
              <a:t>a++; </a:t>
            </a:r>
          </a:p>
          <a:p>
            <a:pPr marL="0" indent="0">
              <a:buNone/>
            </a:pPr>
            <a:r>
              <a:rPr lang="en-IN" dirty="0"/>
              <a:t>}  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(category,str15)==0)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53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C0A0-14D2-850A-888D-F0FFB8B1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3">
              <a:alphaModFix amt="40000"/>
            </a:blip>
            <a:tile tx="0" ty="0" sx="100000" sy="100000" flip="none" algn="tl"/>
          </a:blip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("THE BOOK IS IN 1</a:t>
            </a:r>
            <a:r>
              <a:rPr lang="en-IN" sz="5600" baseline="30000" dirty="0"/>
              <a:t>ST</a:t>
            </a:r>
            <a:r>
              <a:rPr lang="en-IN" sz="5600" dirty="0"/>
              <a:t>  ROW 2</a:t>
            </a:r>
            <a:r>
              <a:rPr lang="en-IN" sz="5600" baseline="30000" dirty="0"/>
              <a:t>ND</a:t>
            </a:r>
            <a:r>
              <a:rPr lang="en-IN" sz="5600" dirty="0"/>
              <a:t>  COLUMN LEFT SIDE ");</a:t>
            </a:r>
          </a:p>
          <a:p>
            <a:pPr marL="0" indent="0">
              <a:buNone/>
            </a:pPr>
            <a:r>
              <a:rPr lang="en-IN" sz="5600" dirty="0"/>
              <a:t>a++; </a:t>
            </a:r>
            <a:endParaRPr lang="en-IN" sz="5600"/>
          </a:p>
          <a:p>
            <a:pPr marL="0" indent="0">
              <a:buNone/>
            </a:pPr>
            <a:r>
              <a:rPr lang="en-IN" sz="5600">
                <a:ea typeface="Calibri" panose="020F0502020204030204"/>
                <a:cs typeface="Calibri" panose="020F0502020204030204"/>
              </a:rPr>
              <a:t>b++;</a:t>
            </a:r>
            <a:endParaRPr lang="en-IN" sz="5600" dirty="0"/>
          </a:p>
          <a:p>
            <a:pPr marL="0" indent="0">
              <a:buNone/>
            </a:pPr>
            <a:r>
              <a:rPr lang="en-IN" sz="5600" dirty="0"/>
              <a:t>} 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if(a==0)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{ 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("THIS PROGRAM LANGUAGE IS NOT IN THE LIBRARY"); 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 } }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if(</a:t>
            </a:r>
            <a:r>
              <a:rPr lang="en-IN" sz="5600" dirty="0" err="1"/>
              <a:t>strcmp</a:t>
            </a:r>
            <a:r>
              <a:rPr lang="en-IN" sz="5600" dirty="0"/>
              <a:t>(booktype,str21)==0)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{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 THERE ARE:1fiction \n");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("\t  2:grammer\n");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("\t  3:history\n");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("\t  4:story\n");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("WHICH TYPE OF ENGLISH BOOK YOU NEED :");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("\</a:t>
            </a:r>
            <a:r>
              <a:rPr lang="en-IN" sz="5600" dirty="0" err="1"/>
              <a:t>n%s</a:t>
            </a:r>
            <a:r>
              <a:rPr lang="en-IN" sz="5600" dirty="0"/>
              <a:t>",category);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if(</a:t>
            </a:r>
            <a:r>
              <a:rPr lang="en-IN" sz="5600" dirty="0" err="1"/>
              <a:t>strcmp</a:t>
            </a:r>
            <a:r>
              <a:rPr lang="en-IN" sz="5600" dirty="0"/>
              <a:t>(category,str22)==0)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{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("THE BOOK IS IN 2</a:t>
            </a:r>
            <a:r>
              <a:rPr lang="en-IN" sz="5600" baseline="30000" dirty="0"/>
              <a:t>ND</a:t>
            </a:r>
            <a:r>
              <a:rPr lang="en-IN" sz="5600" dirty="0"/>
              <a:t>  ROW 1</a:t>
            </a:r>
            <a:r>
              <a:rPr lang="en-IN" sz="5600" baseline="30000" dirty="0"/>
              <a:t>ST</a:t>
            </a:r>
            <a:r>
              <a:rPr lang="en-IN" sz="5600" dirty="0"/>
              <a:t> COLUMN RIGHT SIDE ");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a++; 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}      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if(</a:t>
            </a:r>
            <a:r>
              <a:rPr lang="en-IN" sz="5600" dirty="0" err="1"/>
              <a:t>strcmp</a:t>
            </a:r>
            <a:r>
              <a:rPr lang="en-IN" sz="5600" dirty="0"/>
              <a:t>(category,str23)==0)</a:t>
            </a:r>
            <a:endParaRPr lang="en-IN" sz="5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5600" dirty="0"/>
              <a:t>{</a:t>
            </a:r>
            <a:endParaRPr lang="en-IN" sz="5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83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58A9-F5C0-DFCB-6563-09A44610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dirty="0" err="1"/>
              <a:t>printf</a:t>
            </a:r>
            <a:r>
              <a:rPr lang="en-IN" sz="2900" dirty="0"/>
              <a:t>("THE BOOK IS IN 2</a:t>
            </a:r>
            <a:r>
              <a:rPr lang="en-IN" sz="2900" baseline="30000" dirty="0"/>
              <a:t>ND</a:t>
            </a:r>
            <a:r>
              <a:rPr lang="en-IN" sz="2900" dirty="0"/>
              <a:t>  ROW 2</a:t>
            </a:r>
            <a:r>
              <a:rPr lang="en-IN" sz="2900" baseline="30000" dirty="0"/>
              <a:t>ND</a:t>
            </a:r>
            <a:r>
              <a:rPr lang="en-IN" sz="2900" dirty="0"/>
              <a:t>  COLUMN RIGHT SIDE ");</a:t>
            </a:r>
          </a:p>
          <a:p>
            <a:pPr marL="0" indent="0">
              <a:buNone/>
            </a:pPr>
            <a:r>
              <a:rPr lang="en-IN" sz="2900" dirty="0"/>
              <a:t> a++;    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  }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  if(</a:t>
            </a:r>
            <a:r>
              <a:rPr lang="en-IN" sz="2900" dirty="0" err="1"/>
              <a:t>strcmp</a:t>
            </a:r>
            <a:r>
              <a:rPr lang="en-IN" sz="2900" dirty="0"/>
              <a:t>(category,str24)==0)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{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 err="1"/>
              <a:t>printf</a:t>
            </a:r>
            <a:r>
              <a:rPr lang="en-IN" sz="2900" dirty="0"/>
              <a:t>("THE BOOK IS IN 2</a:t>
            </a:r>
            <a:r>
              <a:rPr lang="en-IN" sz="2900" baseline="30000" dirty="0"/>
              <a:t>ND</a:t>
            </a:r>
            <a:r>
              <a:rPr lang="en-IN" sz="2900" dirty="0"/>
              <a:t> ROW 1</a:t>
            </a:r>
            <a:r>
              <a:rPr lang="en-IN" sz="2900" baseline="30000" dirty="0"/>
              <a:t>ST</a:t>
            </a:r>
            <a:r>
              <a:rPr lang="en-IN" sz="2900" dirty="0"/>
              <a:t>  COLUMN LEFT SIDE ");</a:t>
            </a:r>
            <a:br>
              <a:rPr lang="en-IN" sz="2900" dirty="0"/>
            </a:br>
            <a:r>
              <a:rPr lang="en-IN" sz="2900" dirty="0"/>
              <a:t> a++;    </a:t>
            </a:r>
            <a:br>
              <a:rPr lang="en-IN" sz="2900" dirty="0"/>
            </a:br>
            <a:r>
              <a:rPr lang="en-IN" sz="2900" dirty="0"/>
              <a:t>} </a:t>
            </a:r>
            <a:br>
              <a:rPr lang="en-IN" sz="2900" dirty="0"/>
            </a:br>
            <a:r>
              <a:rPr lang="en-IN" sz="2900" dirty="0"/>
              <a:t> if(</a:t>
            </a:r>
            <a:r>
              <a:rPr lang="en-IN" sz="2900" dirty="0" err="1"/>
              <a:t>strcmp</a:t>
            </a:r>
            <a:r>
              <a:rPr lang="en-IN" sz="2900" dirty="0"/>
              <a:t>(category,str25)==0)</a:t>
            </a:r>
            <a:br>
              <a:rPr lang="en-IN" sz="2900" dirty="0"/>
            </a:br>
            <a:r>
              <a:rPr lang="en-IN" sz="2900" dirty="0"/>
              <a:t>{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 err="1"/>
              <a:t>printf</a:t>
            </a:r>
            <a:r>
              <a:rPr lang="en-IN" sz="2900" dirty="0"/>
              <a:t>("THE BOOK IS IN 2</a:t>
            </a:r>
            <a:r>
              <a:rPr lang="en-IN" sz="2900" baseline="30000" dirty="0"/>
              <a:t>ND</a:t>
            </a:r>
            <a:r>
              <a:rPr lang="en-IN" sz="2900" dirty="0"/>
              <a:t>  ROW 2</a:t>
            </a:r>
            <a:r>
              <a:rPr lang="en-IN" sz="2900" baseline="30000" dirty="0"/>
              <a:t>ND</a:t>
            </a:r>
            <a:r>
              <a:rPr lang="en-IN" sz="2900" dirty="0"/>
              <a:t>  COLUMN LEFT SIDE "); </a:t>
            </a:r>
            <a:br>
              <a:rPr lang="en-IN" sz="2900" dirty="0"/>
            </a:br>
            <a:r>
              <a:rPr lang="en-IN" sz="2900" dirty="0"/>
              <a:t> </a:t>
            </a:r>
            <a:endParaRPr lang="en-IN" sz="2900"/>
          </a:p>
          <a:p>
            <a:pPr marL="0" indent="0">
              <a:buNone/>
            </a:pPr>
            <a:r>
              <a:rPr lang="en-IN" sz="2900" dirty="0"/>
              <a:t>a++; </a:t>
            </a:r>
            <a:endParaRPr lang="en-IN"/>
          </a:p>
          <a:p>
            <a:pPr marL="0" indent="0">
              <a:buNone/>
            </a:pPr>
            <a:r>
              <a:rPr lang="en-IN" sz="2900"/>
              <a:t>b++;</a:t>
            </a:r>
            <a:br>
              <a:rPr lang="en-IN" sz="2900" dirty="0"/>
            </a:br>
            <a:r>
              <a:rPr lang="en-IN" sz="2900" dirty="0"/>
              <a:t> 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/>
              <a:t> </a:t>
            </a:r>
            <a:r>
              <a:rPr lang="en-IN" sz="2900" dirty="0"/>
              <a:t>}</a:t>
            </a:r>
            <a:br>
              <a:rPr lang="en-IN" sz="2900" dirty="0"/>
            </a:br>
            <a:endParaRPr lang="en-IN" sz="2900" dirty="0"/>
          </a:p>
          <a:p>
            <a:pPr marL="0" indent="0">
              <a:buNone/>
            </a:pPr>
            <a:r>
              <a:rPr lang="en-IN" sz="2900" dirty="0"/>
              <a:t>   if(a==0){     </a:t>
            </a:r>
            <a:br>
              <a:rPr lang="en-IN" sz="2900" dirty="0"/>
            </a:br>
            <a:endParaRPr lang="en-IN" sz="2900" dirty="0"/>
          </a:p>
          <a:p>
            <a:pPr marL="0" indent="0">
              <a:buNone/>
            </a:pPr>
            <a:r>
              <a:rPr lang="en-IN" sz="2900" dirty="0"/>
              <a:t>   </a:t>
            </a:r>
            <a:r>
              <a:rPr lang="en-IN" sz="2900" dirty="0" err="1"/>
              <a:t>printf</a:t>
            </a:r>
            <a:r>
              <a:rPr lang="en-IN" sz="2900" dirty="0"/>
              <a:t>("THIS TYPE OF ENGLISH BOOK ARE NOT IN OUR LIBRARY ");      }    } 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if(b==0){</a:t>
            </a:r>
            <a:endParaRPr lang="en-IN" sz="29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IN" sz="2900" dirty="0" err="1"/>
              <a:t>printf</a:t>
            </a:r>
            <a:r>
              <a:rPr lang="en-IN" sz="2900" dirty="0"/>
              <a:t>("THIS TYPE OF BOOK IS NOT IN THE LIBRARY");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 }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return 0; </a:t>
            </a:r>
            <a:endParaRPr lang="en-IN" sz="2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dirty="0"/>
              <a:t>}</a:t>
            </a:r>
            <a:br>
              <a:rPr lang="en-IN" sz="2400" dirty="0"/>
            </a:b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IN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57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18CCF-E0B2-9BA8-935E-2A243E64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1" y="1697256"/>
            <a:ext cx="6584250" cy="2461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33771-4C92-7C6D-257D-5B1F5C2D6782}"/>
              </a:ext>
            </a:extLst>
          </p:cNvPr>
          <p:cNvSpPr txBox="1"/>
          <p:nvPr/>
        </p:nvSpPr>
        <p:spPr>
          <a:xfrm>
            <a:off x="3519949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entaur" panose="02030504050205020304" pitchFamily="18" charset="0"/>
              </a:rPr>
              <a:t>RUNNING PROCESS</a:t>
            </a:r>
            <a:endParaRPr lang="en-IN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E8E7C-A6F7-9F51-9D08-98997C7F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01" y="4363480"/>
            <a:ext cx="6454699" cy="2499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4A1371-6D47-6438-AEC6-78EC7066E7BC}"/>
              </a:ext>
            </a:extLst>
          </p:cNvPr>
          <p:cNvSpPr txBox="1"/>
          <p:nvPr/>
        </p:nvSpPr>
        <p:spPr>
          <a:xfrm>
            <a:off x="1" y="1838633"/>
            <a:ext cx="5737300" cy="4464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INPUT : </a:t>
            </a:r>
            <a:r>
              <a:rPr lang="en-IN" sz="2800" dirty="0"/>
              <a:t>PROGRAM_LANGUAGE </a:t>
            </a:r>
          </a:p>
          <a:p>
            <a:r>
              <a:rPr lang="en-IN" sz="2800" dirty="0"/>
              <a:t>               JAVA </a:t>
            </a:r>
          </a:p>
          <a:p>
            <a:r>
              <a:rPr lang="en-IN" sz="2800" b="1" dirty="0"/>
              <a:t>OUTPUT : </a:t>
            </a:r>
            <a:r>
              <a:rPr lang="en-IN" sz="2800" dirty="0"/>
              <a:t>THE BOOK IS IN 1</a:t>
            </a:r>
            <a:r>
              <a:rPr lang="en-IN" sz="2800" baseline="30000" dirty="0"/>
              <a:t>ST</a:t>
            </a:r>
            <a:r>
              <a:rPr lang="en-IN" sz="2800" dirty="0"/>
              <a:t>   ROW 2</a:t>
            </a:r>
            <a:r>
              <a:rPr lang="en-IN" sz="2800" baseline="30000" dirty="0"/>
              <a:t>ND</a:t>
            </a:r>
            <a:r>
              <a:rPr lang="en-IN" sz="2800" dirty="0"/>
              <a:t> COLUMN LEFT SIDE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/>
              <a:t>INPUT : </a:t>
            </a:r>
            <a:r>
              <a:rPr lang="en-IN" sz="2800" dirty="0"/>
              <a:t>ENGLISH</a:t>
            </a:r>
          </a:p>
          <a:p>
            <a:r>
              <a:rPr lang="en-IN" sz="2800" dirty="0"/>
              <a:t>               STORY</a:t>
            </a:r>
          </a:p>
          <a:p>
            <a:r>
              <a:rPr lang="en-IN" sz="2800" b="1" dirty="0"/>
              <a:t>OUTPUT : </a:t>
            </a:r>
            <a:r>
              <a:rPr lang="en-IN" sz="2800" dirty="0"/>
              <a:t>THE BOOK IS IN 2</a:t>
            </a:r>
            <a:r>
              <a:rPr lang="en-IN" sz="2800" baseline="30000" dirty="0"/>
              <a:t>ND</a:t>
            </a:r>
            <a:r>
              <a:rPr lang="en-IN" sz="2800" dirty="0"/>
              <a:t> ROW 2</a:t>
            </a:r>
            <a:r>
              <a:rPr lang="en-IN" sz="2800" baseline="30000" dirty="0"/>
              <a:t>ND</a:t>
            </a:r>
            <a:r>
              <a:rPr lang="en-IN" sz="2800" dirty="0"/>
              <a:t> COLUMN LEFT SIDE</a:t>
            </a:r>
          </a:p>
        </p:txBody>
      </p:sp>
    </p:spTree>
    <p:extLst>
      <p:ext uri="{BB962C8B-B14F-4D97-AF65-F5344CB8AC3E}">
        <p14:creationId xmlns:p14="http://schemas.microsoft.com/office/powerpoint/2010/main" val="187152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2EF3-3716-8A4C-604B-5A22DC49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blipFill>
            <a:blip r:embed="rId2">
              <a:alphaModFix amt="50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ADVANTAGES </a:t>
            </a:r>
            <a:endParaRPr lang="en-IN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57EC-E80C-A797-4F9A-9799AE70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  <a:blipFill>
            <a:blip r:embed="rId2">
              <a:alphaModFix amt="50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Efficient Classification</a:t>
            </a:r>
            <a:r>
              <a:rPr lang="en-US" dirty="0"/>
              <a:t>: Library management systems (LMS) allow for categorizing and organizing books, journals, and other resources for easy retrieval.</a:t>
            </a:r>
          </a:p>
          <a:p>
            <a:r>
              <a:rPr lang="en-US" b="1" dirty="0"/>
              <a:t>Reduced Human Error</a:t>
            </a:r>
            <a:r>
              <a:rPr lang="en-US" dirty="0"/>
              <a:t>: Automation minimizes manual errors in cataloging and record-keeping.</a:t>
            </a:r>
          </a:p>
          <a:p>
            <a:r>
              <a:rPr lang="en-US" b="1" dirty="0"/>
              <a:t>Real-time Availability</a:t>
            </a:r>
            <a:r>
              <a:rPr lang="en-US" dirty="0"/>
              <a:t>: Users can check the availability of resources in real-time, avoiding wasted trips to the library.</a:t>
            </a:r>
          </a:p>
          <a:p>
            <a:r>
              <a:rPr lang="en-US" b="1" dirty="0"/>
              <a:t>Reservation Features</a:t>
            </a:r>
            <a:r>
              <a:rPr lang="en-US" dirty="0"/>
              <a:t>: Users can reserve books or resources ahead of time, ensuring availability.</a:t>
            </a:r>
          </a:p>
          <a:p>
            <a:r>
              <a:rPr lang="en-US" b="1" dirty="0"/>
              <a:t>Easy Registration</a:t>
            </a:r>
            <a:r>
              <a:rPr lang="en-US" dirty="0"/>
              <a:t>: User registration and management are simplified, allowing for quick access to library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8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862</Words>
  <Application>Microsoft Office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Bahnschrift SemiCondensed</vt:lpstr>
      <vt:lpstr>Calibri</vt:lpstr>
      <vt:lpstr>Calibri Light</vt:lpstr>
      <vt:lpstr>Cambria Math</vt:lpstr>
      <vt:lpstr>Centaur</vt:lpstr>
      <vt:lpstr>Office Theme</vt:lpstr>
      <vt:lpstr>PowerPoint Presentation</vt:lpstr>
      <vt:lpstr>PROJECT OVERVIEW</vt:lpstr>
      <vt:lpstr>STEPS IN THE PROGRAM</vt:lpstr>
      <vt:lpstr>C CODE SNIPPET</vt:lpstr>
      <vt:lpstr>PowerPoint Presentation</vt:lpstr>
      <vt:lpstr>PowerPoint Presentation</vt:lpstr>
      <vt:lpstr>PowerPoint Presentation</vt:lpstr>
      <vt:lpstr>PowerPoint Presentation</vt:lpstr>
      <vt:lpstr>ADVANTAGES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Pitchaiuthu</dc:creator>
  <cp:lastModifiedBy>Vinoth Pitchaiuthu</cp:lastModifiedBy>
  <cp:revision>3</cp:revision>
  <dcterms:created xsi:type="dcterms:W3CDTF">2024-12-01T14:29:28Z</dcterms:created>
  <dcterms:modified xsi:type="dcterms:W3CDTF">2024-12-05T10:53:55Z</dcterms:modified>
</cp:coreProperties>
</file>