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8"/>
  </p:notesMasterIdLst>
  <p:handoutMasterIdLst>
    <p:handoutMasterId r:id="rId19"/>
  </p:handoutMasterIdLst>
  <p:sldIdLst>
    <p:sldId id="355" r:id="rId7"/>
    <p:sldId id="375" r:id="rId8"/>
    <p:sldId id="396" r:id="rId9"/>
    <p:sldId id="400" r:id="rId10"/>
    <p:sldId id="397" r:id="rId11"/>
    <p:sldId id="401" r:id="rId12"/>
    <p:sldId id="402" r:id="rId13"/>
    <p:sldId id="399" r:id="rId14"/>
    <p:sldId id="404" r:id="rId15"/>
    <p:sldId id="398" r:id="rId16"/>
    <p:sldId id="403" r:id="rId17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001384-1036-4D7E-A0F3-5CBBA4874E68}" v="2" dt="2022-05-21T12:43:15.064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54" autoAdjust="0"/>
    <p:restoredTop sz="88272" autoAdjust="0"/>
  </p:normalViewPr>
  <p:slideViewPr>
    <p:cSldViewPr snapToGrid="0">
      <p:cViewPr varScale="1">
        <p:scale>
          <a:sx n="168" d="100"/>
          <a:sy n="168" d="100"/>
        </p:scale>
        <p:origin x="1482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 kunert" userId="dcc117b64c31190a" providerId="LiveId" clId="{E3001384-1036-4D7E-A0F3-5CBBA4874E68}"/>
    <pc:docChg chg="modSld">
      <pc:chgData name="julian kunert" userId="dcc117b64c31190a" providerId="LiveId" clId="{E3001384-1036-4D7E-A0F3-5CBBA4874E68}" dt="2022-05-21T12:44:19.034" v="102" actId="20577"/>
      <pc:docMkLst>
        <pc:docMk/>
      </pc:docMkLst>
      <pc:sldChg chg="modSp mod">
        <pc:chgData name="julian kunert" userId="dcc117b64c31190a" providerId="LiveId" clId="{E3001384-1036-4D7E-A0F3-5CBBA4874E68}" dt="2022-05-21T12:44:19.034" v="102" actId="20577"/>
        <pc:sldMkLst>
          <pc:docMk/>
          <pc:sldMk cId="0" sldId="355"/>
        </pc:sldMkLst>
        <pc:spChg chg="mod">
          <ac:chgData name="julian kunert" userId="dcc117b64c31190a" providerId="LiveId" clId="{E3001384-1036-4D7E-A0F3-5CBBA4874E68}" dt="2022-05-21T12:43:58.695" v="53" actId="207"/>
          <ac:spMkLst>
            <pc:docMk/>
            <pc:sldMk cId="0" sldId="355"/>
            <ac:spMk id="3" creationId="{00000000-0000-0000-0000-000000000000}"/>
          </ac:spMkLst>
        </pc:spChg>
        <pc:spChg chg="mod">
          <ac:chgData name="julian kunert" userId="dcc117b64c31190a" providerId="LiveId" clId="{E3001384-1036-4D7E-A0F3-5CBBA4874E68}" dt="2022-05-21T12:44:19.034" v="102" actId="20577"/>
          <ac:spMkLst>
            <pc:docMk/>
            <pc:sldMk cId="0" sldId="355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22/05/2022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22/05/2022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TUM School of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Maximilian Armuß, Julian Kunert, Robin Mayer, Kerstin Pfaffinger, Michael Vynogradov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TUM Department of Informatics</a:t>
            </a:r>
          </a:p>
          <a:p>
            <a:r>
              <a:rPr lang="de-DE" dirty="0"/>
              <a:t>22. Mai 2022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Detailed sketches for </a:t>
            </a:r>
            <a:r>
              <a:rPr lang="en-US" u="sng" dirty="0" err="1"/>
              <a:t>GravityJump</a:t>
            </a:r>
            <a:endParaRPr lang="de-DE" u="sng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EB6782F1-2E56-3322-9DC9-94A841B12BC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r="444" b="2"/>
          <a:stretch/>
        </p:blipFill>
        <p:spPr>
          <a:xfrm>
            <a:off x="20" y="1691640"/>
            <a:ext cx="9143980" cy="5166360"/>
          </a:xfrm>
          <a:prstGeom prst="rect">
            <a:avLst/>
          </a:prstGeom>
          <a:noFill/>
        </p:spPr>
      </p:pic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85F61139-E34F-EC2A-363E-F06F410103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774934" y="6473313"/>
            <a:ext cx="205207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10</a:t>
            </a:fld>
            <a:endParaRPr lang="de-DE"/>
          </a:p>
        </p:txBody>
      </p:sp>
      <p:sp>
        <p:nvSpPr>
          <p:cNvPr id="20" name="Title 4">
            <a:extLst>
              <a:ext uri="{FF2B5EF4-FFF2-40B4-BE49-F238E27FC236}">
                <a16:creationId xmlns:a16="http://schemas.microsoft.com/office/drawing/2014/main" id="{F0E747F3-4225-E7DA-C12B-78CF6BA0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u="sng" dirty="0"/>
              <a:t>Skin-System</a:t>
            </a:r>
          </a:p>
        </p:txBody>
      </p:sp>
      <p:sp>
        <p:nvSpPr>
          <p:cNvPr id="3" name="Foliennummernplatzhalter 2" hidden="1">
            <a:extLst>
              <a:ext uri="{FF2B5EF4-FFF2-40B4-BE49-F238E27FC236}">
                <a16:creationId xmlns:a16="http://schemas.microsoft.com/office/drawing/2014/main" id="{89792505-4936-024C-8FC2-C528EC7F401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74934" y="6473313"/>
            <a:ext cx="205207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557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E6E8D0DA-07FB-422B-5144-5559C778F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70" t="4473" r="2112" b="18060"/>
          <a:stretch/>
        </p:blipFill>
        <p:spPr>
          <a:xfrm>
            <a:off x="62475" y="1709529"/>
            <a:ext cx="8706678" cy="4763784"/>
          </a:xfrm>
          <a:prstGeom prst="rect">
            <a:avLst/>
          </a:prstGeom>
          <a:noFill/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1AE4991-2432-E5DC-D536-AD9D42D56D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11</a:t>
            </a:fld>
            <a:endParaRPr lang="de-DE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EDE867B1-25C8-0830-EAF4-44B49183E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u="sng" dirty="0"/>
              <a:t>Rubber-Run</a:t>
            </a:r>
          </a:p>
        </p:txBody>
      </p:sp>
    </p:spTree>
    <p:extLst>
      <p:ext uri="{BB962C8B-B14F-4D97-AF65-F5344CB8AC3E}">
        <p14:creationId xmlns:p14="http://schemas.microsoft.com/office/powerpoint/2010/main" val="2967998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CE1F6C3-8106-0D30-B8DF-950F223A4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3070"/>
            <a:ext cx="9144000" cy="5143499"/>
          </a:xfrm>
          <a:prstGeom prst="rect">
            <a:avLst/>
          </a:prstGeom>
          <a:noFill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5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u="sng" dirty="0"/>
              <a:t>Backstory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7749744-2B80-FFB2-E438-8D6CAD69C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3070"/>
            <a:ext cx="9144000" cy="5143499"/>
          </a:xfrm>
          <a:prstGeom prst="rect">
            <a:avLst/>
          </a:prstGeom>
          <a:noFill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5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3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u="sng" dirty="0"/>
              <a:t>Gravityswap</a:t>
            </a:r>
          </a:p>
        </p:txBody>
      </p:sp>
    </p:spTree>
    <p:extLst>
      <p:ext uri="{BB962C8B-B14F-4D97-AF65-F5344CB8AC3E}">
        <p14:creationId xmlns:p14="http://schemas.microsoft.com/office/powerpoint/2010/main" val="2825813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>
            <a:extLst>
              <a:ext uri="{FF2B5EF4-FFF2-40B4-BE49-F238E27FC236}">
                <a16:creationId xmlns:a16="http://schemas.microsoft.com/office/drawing/2014/main" id="{1E1CF0F6-6F57-5399-5018-58EE8B04D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6674" y="1762188"/>
            <a:ext cx="4593831" cy="4699572"/>
          </a:xfrm>
          <a:prstGeom prst="rect">
            <a:avLst/>
          </a:prstGeom>
          <a:noFill/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1AE4991-2432-E5DC-D536-AD9D42D56D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/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A934376C-0A3C-E66B-7DC3-3BEA12C70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u="sng" dirty="0"/>
              <a:t>Step-System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6044847-1864-090E-210F-30ACBD054913}"/>
              </a:ext>
            </a:extLst>
          </p:cNvPr>
          <p:cNvSpPr/>
          <p:nvPr/>
        </p:nvSpPr>
        <p:spPr>
          <a:xfrm>
            <a:off x="5350093" y="2555775"/>
            <a:ext cx="1396443" cy="3634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700" dirty="0">
                <a:solidFill>
                  <a:srgbClr val="7030A0"/>
                </a:solidFill>
              </a:rPr>
              <a:t>-Collect steps in real life and use them as payment</a:t>
            </a:r>
            <a:endParaRPr lang="de-DE" sz="7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817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E200D1D1-7C4D-8C48-FCD2-A092D91605D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443" r="2" b="2"/>
          <a:stretch/>
        </p:blipFill>
        <p:spPr>
          <a:xfrm>
            <a:off x="20" y="1691640"/>
            <a:ext cx="9143980" cy="5166360"/>
          </a:xfrm>
          <a:noFill/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7A59A3-B4D1-2E73-69E8-3E58B8943D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5</a:t>
            </a:fld>
            <a:endParaRPr lang="de-DE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9D6EA5FD-72BE-D238-5A68-51D7981BF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u="sng" dirty="0"/>
              <a:t>Day and night levels</a:t>
            </a:r>
          </a:p>
        </p:txBody>
      </p:sp>
    </p:spTree>
    <p:extLst>
      <p:ext uri="{BB962C8B-B14F-4D97-AF65-F5344CB8AC3E}">
        <p14:creationId xmlns:p14="http://schemas.microsoft.com/office/powerpoint/2010/main" val="4173800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E059CD97-EFD7-9F7E-8595-71522D243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9998" y="1762188"/>
            <a:ext cx="6527183" cy="4699572"/>
          </a:xfrm>
          <a:prstGeom prst="rect">
            <a:avLst/>
          </a:prstGeom>
          <a:noFill/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1AE4991-2432-E5DC-D536-AD9D42D56D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6</a:t>
            </a:fld>
            <a:endParaRPr lang="de-DE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853FE9AD-8B62-0E41-B0AC-A92D04D0A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u="sng" dirty="0"/>
              <a:t>Weather based Design</a:t>
            </a:r>
          </a:p>
        </p:txBody>
      </p:sp>
    </p:spTree>
    <p:extLst>
      <p:ext uri="{BB962C8B-B14F-4D97-AF65-F5344CB8AC3E}">
        <p14:creationId xmlns:p14="http://schemas.microsoft.com/office/powerpoint/2010/main" val="760691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106E3425-47B4-EF2E-AACE-68C69E6D6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680" y="1762188"/>
            <a:ext cx="6885819" cy="4699572"/>
          </a:xfrm>
          <a:prstGeom prst="rect">
            <a:avLst/>
          </a:prstGeom>
          <a:noFill/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1AE4991-2432-E5DC-D536-AD9D42D56D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7</a:t>
            </a:fld>
            <a:endParaRPr lang="de-DE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761EC741-0958-2335-D623-AAC9C037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u="sng" dirty="0"/>
              <a:t>Puzzle examples</a:t>
            </a:r>
          </a:p>
        </p:txBody>
      </p:sp>
    </p:spTree>
    <p:extLst>
      <p:ext uri="{BB962C8B-B14F-4D97-AF65-F5344CB8AC3E}">
        <p14:creationId xmlns:p14="http://schemas.microsoft.com/office/powerpoint/2010/main" val="2114883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platzhalter 10">
            <a:extLst>
              <a:ext uri="{FF2B5EF4-FFF2-40B4-BE49-F238E27FC236}">
                <a16:creationId xmlns:a16="http://schemas.microsoft.com/office/drawing/2014/main" id="{6CA97118-28D7-F860-3A5F-AFBAB623E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76" y="1762709"/>
            <a:ext cx="7899676" cy="5095291"/>
          </a:xfrm>
          <a:prstGeom prst="rect">
            <a:avLst/>
          </a:prstGeom>
          <a:noFill/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9BC3FFB-B323-0D27-176B-C199F63863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8</a:t>
            </a:fld>
            <a:endParaRPr lang="de-DE"/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12191E5C-4851-FE1E-6B26-416E791FD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u="sng" dirty="0"/>
              <a:t>Join/Host</a:t>
            </a:r>
          </a:p>
        </p:txBody>
      </p:sp>
    </p:spTree>
    <p:extLst>
      <p:ext uri="{BB962C8B-B14F-4D97-AF65-F5344CB8AC3E}">
        <p14:creationId xmlns:p14="http://schemas.microsoft.com/office/powerpoint/2010/main" val="113012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4606713F-EB84-FCA5-F7CE-83DD72A450E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436" r="436"/>
          <a:stretch/>
        </p:blipFill>
        <p:spPr>
          <a:xfrm>
            <a:off x="0" y="1691978"/>
            <a:ext cx="9144000" cy="5165683"/>
          </a:xfrm>
          <a:noFill/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1AE4991-2432-E5DC-D536-AD9D42D56DC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9</a:t>
            </a:fld>
            <a:endParaRPr lang="de-DE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D4A345DE-25A3-6984-E1AE-C133BAC8E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u="sng" dirty="0"/>
              <a:t>Friend Bonus</a:t>
            </a:r>
          </a:p>
        </p:txBody>
      </p:sp>
    </p:spTree>
    <p:extLst>
      <p:ext uri="{BB962C8B-B14F-4D97-AF65-F5344CB8AC3E}">
        <p14:creationId xmlns:p14="http://schemas.microsoft.com/office/powerpoint/2010/main" val="299559935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3AA9884A-113D-4C11-9945-C6A08D921A6E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402C367E-F50E-423C-A37C-5A8CABF57FC5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5CCDF41C-F6E0-4FD6-99AE-3A51B2B147FF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1567C3F1-47A2-4B46-B4FE-8FF264F6166D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F07EE733-870D-406F-B5B6-25783610C7BF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B8BECA3F-AAB3-4A25-9CB6-CCBE808D17E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2111_Praesentationsvorlage_3-4</Template>
  <TotalTime>0</TotalTime>
  <Words>71</Words>
  <Application>Microsoft Office PowerPoint</Application>
  <PresentationFormat>Bildschirmpräsentation (4:3)</PresentationFormat>
  <Paragraphs>28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11</vt:i4>
      </vt:variant>
    </vt:vector>
  </HeadingPairs>
  <TitlesOfParts>
    <vt:vector size="22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Detailed sketches for GravityJump</vt:lpstr>
      <vt:lpstr>Backstory</vt:lpstr>
      <vt:lpstr>Gravityswap</vt:lpstr>
      <vt:lpstr>Step-System</vt:lpstr>
      <vt:lpstr>Day and night levels</vt:lpstr>
      <vt:lpstr>Weather based Design</vt:lpstr>
      <vt:lpstr>Puzzle examples</vt:lpstr>
      <vt:lpstr>Join/Host</vt:lpstr>
      <vt:lpstr>Friend Bonus</vt:lpstr>
      <vt:lpstr>Skin-System</vt:lpstr>
      <vt:lpstr>Rubber-Run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 kunert</dc:creator>
  <cp:lastModifiedBy>julian kunert</cp:lastModifiedBy>
  <cp:revision>3</cp:revision>
  <cp:lastPrinted>2015-07-30T14:04:45Z</cp:lastPrinted>
  <dcterms:created xsi:type="dcterms:W3CDTF">2022-05-21T10:28:21Z</dcterms:created>
  <dcterms:modified xsi:type="dcterms:W3CDTF">2022-05-22T18:56:28Z</dcterms:modified>
</cp:coreProperties>
</file>