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75" r:id="rId8"/>
    <p:sldId id="396" r:id="rId9"/>
    <p:sldId id="400" r:id="rId10"/>
    <p:sldId id="397" r:id="rId11"/>
    <p:sldId id="401" r:id="rId12"/>
    <p:sldId id="402" r:id="rId13"/>
    <p:sldId id="399" r:id="rId14"/>
    <p:sldId id="404" r:id="rId15"/>
    <p:sldId id="398" r:id="rId16"/>
    <p:sldId id="403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01384-1036-4D7E-A0F3-5CBBA4874E68}" v="2" dt="2022-05-21T12:43:15.06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88272" autoAdjust="0"/>
  </p:normalViewPr>
  <p:slideViewPr>
    <p:cSldViewPr snapToGrid="0">
      <p:cViewPr varScale="1">
        <p:scale>
          <a:sx n="168" d="100"/>
          <a:sy n="168" d="100"/>
        </p:scale>
        <p:origin x="14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kunert" userId="dcc117b64c31190a" providerId="LiveId" clId="{E3001384-1036-4D7E-A0F3-5CBBA4874E68}"/>
    <pc:docChg chg="modSld">
      <pc:chgData name="julian kunert" userId="dcc117b64c31190a" providerId="LiveId" clId="{E3001384-1036-4D7E-A0F3-5CBBA4874E68}" dt="2022-05-21T12:44:19.034" v="102" actId="20577"/>
      <pc:docMkLst>
        <pc:docMk/>
      </pc:docMkLst>
      <pc:sldChg chg="modSp mod">
        <pc:chgData name="julian kunert" userId="dcc117b64c31190a" providerId="LiveId" clId="{E3001384-1036-4D7E-A0F3-5CBBA4874E68}" dt="2022-05-21T12:44:19.034" v="102" actId="20577"/>
        <pc:sldMkLst>
          <pc:docMk/>
          <pc:sldMk cId="0" sldId="355"/>
        </pc:sldMkLst>
        <pc:spChg chg="mod">
          <ac:chgData name="julian kunert" userId="dcc117b64c31190a" providerId="LiveId" clId="{E3001384-1036-4D7E-A0F3-5CBBA4874E68}" dt="2022-05-21T12:43:58.695" v="53" actId="207"/>
          <ac:spMkLst>
            <pc:docMk/>
            <pc:sldMk cId="0" sldId="355"/>
            <ac:spMk id="3" creationId="{00000000-0000-0000-0000-000000000000}"/>
          </ac:spMkLst>
        </pc:spChg>
        <pc:spChg chg="mod">
          <ac:chgData name="julian kunert" userId="dcc117b64c31190a" providerId="LiveId" clId="{E3001384-1036-4D7E-A0F3-5CBBA4874E68}" dt="2022-05-21T12:44:19.034" v="102" actId="20577"/>
          <ac:spMkLst>
            <pc:docMk/>
            <pc:sldMk cId="0" sldId="355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22/05/2022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Armuß, Julian Kunert, Robin Mayer, Kerstin Pfaffinger, Michael Vynogradov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of Informatics</a:t>
            </a:r>
          </a:p>
          <a:p>
            <a:r>
              <a:rPr lang="de-DE" dirty="0"/>
              <a:t>22. Mai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Detailed sketches for </a:t>
            </a:r>
            <a:r>
              <a:rPr lang="en-US" u="sng" dirty="0" err="1"/>
              <a:t>GravityJump</a:t>
            </a:r>
            <a:endParaRPr lang="de-DE" u="sng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 hidden="1">
            <a:extLst>
              <a:ext uri="{FF2B5EF4-FFF2-40B4-BE49-F238E27FC236}">
                <a16:creationId xmlns:a16="http://schemas.microsoft.com/office/drawing/2014/main" id="{89792505-4936-024C-8FC2-C528EC7F40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B6782F1-2E56-3322-9DC9-94A841B12B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444" b="2"/>
          <a:stretch/>
        </p:blipFill>
        <p:spPr>
          <a:xfrm>
            <a:off x="20" y="1691640"/>
            <a:ext cx="9143980" cy="5166360"/>
          </a:xfrm>
          <a:prstGeom prst="rect">
            <a:avLst/>
          </a:prstGeom>
          <a:noFill/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5F61139-E34F-EC2A-363E-F06F410103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0E747F3-4225-E7DA-C12B-78CF6BA0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Skin-System</a:t>
            </a:r>
          </a:p>
        </p:txBody>
      </p:sp>
    </p:spTree>
    <p:extLst>
      <p:ext uri="{BB962C8B-B14F-4D97-AF65-F5344CB8AC3E}">
        <p14:creationId xmlns:p14="http://schemas.microsoft.com/office/powerpoint/2010/main" val="3480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6E8D0DA-07FB-422B-5144-5559C77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0" t="4473" r="2112" b="18060"/>
          <a:stretch/>
        </p:blipFill>
        <p:spPr>
          <a:xfrm>
            <a:off x="62475" y="1709529"/>
            <a:ext cx="8706678" cy="4763784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EDE867B1-25C8-0830-EAF4-44B4918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Rubber-Run</a:t>
            </a:r>
          </a:p>
        </p:txBody>
      </p:sp>
    </p:spTree>
    <p:extLst>
      <p:ext uri="{BB962C8B-B14F-4D97-AF65-F5344CB8AC3E}">
        <p14:creationId xmlns:p14="http://schemas.microsoft.com/office/powerpoint/2010/main" val="29679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E1F6C3-8106-0D30-B8DF-950F223A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070"/>
            <a:ext cx="9144000" cy="514349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u="sng" dirty="0"/>
              <a:t>Backstory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7749744-2B80-FFB2-E438-8D6CAD69C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070"/>
            <a:ext cx="9144000" cy="514349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u="sng" dirty="0"/>
              <a:t>Gravityswap</a:t>
            </a:r>
          </a:p>
        </p:txBody>
      </p:sp>
    </p:spTree>
    <p:extLst>
      <p:ext uri="{BB962C8B-B14F-4D97-AF65-F5344CB8AC3E}">
        <p14:creationId xmlns:p14="http://schemas.microsoft.com/office/powerpoint/2010/main" val="282581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1E1CF0F6-6F57-5399-5018-58EE8B04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583" y="1591084"/>
            <a:ext cx="4950833" cy="5064791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934376C-0A3C-E66B-7DC3-3BEA12C7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Step-System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044847-1864-090E-210F-30ACBD054913}"/>
              </a:ext>
            </a:extLst>
          </p:cNvPr>
          <p:cNvSpPr/>
          <p:nvPr/>
        </p:nvSpPr>
        <p:spPr>
          <a:xfrm>
            <a:off x="5350093" y="2555775"/>
            <a:ext cx="1396443" cy="363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700" dirty="0">
                <a:solidFill>
                  <a:srgbClr val="7030A0"/>
                </a:solidFill>
              </a:rPr>
              <a:t>-Collect steps in real life and use them as payment</a:t>
            </a:r>
            <a:endParaRPr lang="de-DE" sz="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200D1D1-7C4D-8C48-FCD2-A092D91605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43" r="2" b="2"/>
          <a:stretch/>
        </p:blipFill>
        <p:spPr>
          <a:xfrm>
            <a:off x="20" y="1691640"/>
            <a:ext cx="9143980" cy="5166360"/>
          </a:xfr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A59A3-B4D1-2E73-69E8-3E58B8943D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D6EA5FD-72BE-D238-5A68-51D7981B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Day and night levels</a:t>
            </a:r>
          </a:p>
        </p:txBody>
      </p:sp>
    </p:spTree>
    <p:extLst>
      <p:ext uri="{BB962C8B-B14F-4D97-AF65-F5344CB8AC3E}">
        <p14:creationId xmlns:p14="http://schemas.microsoft.com/office/powerpoint/2010/main" val="41738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059CD97-EFD7-9F7E-8595-71522D24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26" y="1579625"/>
            <a:ext cx="7050347" cy="5076250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53FE9AD-8B62-0E41-B0AC-A92D04D0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Weather based Design</a:t>
            </a:r>
          </a:p>
        </p:txBody>
      </p:sp>
    </p:spTree>
    <p:extLst>
      <p:ext uri="{BB962C8B-B14F-4D97-AF65-F5344CB8AC3E}">
        <p14:creationId xmlns:p14="http://schemas.microsoft.com/office/powerpoint/2010/main" val="7606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106E3425-47B4-EF2E-AACE-68C69E6D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56"/>
          <a:stretch/>
        </p:blipFill>
        <p:spPr>
          <a:xfrm>
            <a:off x="0" y="1762188"/>
            <a:ext cx="8016499" cy="5101599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761EC741-0958-2335-D623-AAC9C03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Puzzle examples</a:t>
            </a:r>
          </a:p>
        </p:txBody>
      </p:sp>
    </p:spTree>
    <p:extLst>
      <p:ext uri="{BB962C8B-B14F-4D97-AF65-F5344CB8AC3E}">
        <p14:creationId xmlns:p14="http://schemas.microsoft.com/office/powerpoint/2010/main" val="211488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CA97118-28D7-F860-3A5F-AFBAB623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" y="1762709"/>
            <a:ext cx="7899676" cy="5095291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C3FFB-B323-0D27-176B-C199F6386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2191E5C-4851-FE1E-6B26-416E791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Join/Host</a:t>
            </a:r>
          </a:p>
        </p:txBody>
      </p:sp>
    </p:spTree>
    <p:extLst>
      <p:ext uri="{BB962C8B-B14F-4D97-AF65-F5344CB8AC3E}">
        <p14:creationId xmlns:p14="http://schemas.microsoft.com/office/powerpoint/2010/main" val="1130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4606713F-EB84-FCA5-F7CE-83DD72A450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36" r="436"/>
          <a:stretch/>
        </p:blipFill>
        <p:spPr>
          <a:xfrm>
            <a:off x="0" y="1691978"/>
            <a:ext cx="9144000" cy="5165683"/>
          </a:xfr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D4A345DE-25A3-6984-E1AE-C133BAC8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Friend Bonus</a:t>
            </a:r>
          </a:p>
        </p:txBody>
      </p:sp>
    </p:spTree>
    <p:extLst>
      <p:ext uri="{BB962C8B-B14F-4D97-AF65-F5344CB8AC3E}">
        <p14:creationId xmlns:p14="http://schemas.microsoft.com/office/powerpoint/2010/main" val="29955993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71</Words>
  <Application>Microsoft Office PowerPoint</Application>
  <PresentationFormat>Bildschirmpräsentation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Detailed sketches for GravityJump</vt:lpstr>
      <vt:lpstr>Backstory</vt:lpstr>
      <vt:lpstr>Gravityswap</vt:lpstr>
      <vt:lpstr>Step-System</vt:lpstr>
      <vt:lpstr>Day and night levels</vt:lpstr>
      <vt:lpstr>Weather based Design</vt:lpstr>
      <vt:lpstr>Puzzle examples</vt:lpstr>
      <vt:lpstr>Join/Host</vt:lpstr>
      <vt:lpstr>Friend Bonus</vt:lpstr>
      <vt:lpstr>Skin-System</vt:lpstr>
      <vt:lpstr>Rubber-Run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kunert</dc:creator>
  <cp:lastModifiedBy>julian kunert</cp:lastModifiedBy>
  <cp:revision>5</cp:revision>
  <cp:lastPrinted>2015-07-30T14:04:45Z</cp:lastPrinted>
  <dcterms:created xsi:type="dcterms:W3CDTF">2022-05-21T10:28:21Z</dcterms:created>
  <dcterms:modified xsi:type="dcterms:W3CDTF">2022-05-22T19:01:50Z</dcterms:modified>
</cp:coreProperties>
</file>