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95" r:id="rId9"/>
    <p:sldId id="261" r:id="rId10"/>
    <p:sldId id="262" r:id="rId11"/>
    <p:sldId id="296" r:id="rId12"/>
    <p:sldId id="266" r:id="rId13"/>
    <p:sldId id="297" r:id="rId14"/>
    <p:sldId id="272" r:id="rId15"/>
    <p:sldId id="298" r:id="rId16"/>
    <p:sldId id="300" r:id="rId17"/>
    <p:sldId id="299" r:id="rId18"/>
    <p:sldId id="301" r:id="rId19"/>
    <p:sldId id="303" r:id="rId20"/>
    <p:sldId id="302" r:id="rId21"/>
    <p:sldId id="305" r:id="rId22"/>
    <p:sldId id="304" r:id="rId23"/>
    <p:sldId id="282" r:id="rId24"/>
    <p:sldId id="283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3AA2DD93-64E4-F5AB-2C00-7B3820710632}" v="3" dt="2022-07-20T10:40:58.830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96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66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37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213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22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11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09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f5dd69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f3f5dd69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3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2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81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d-component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Estilização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com styled-components.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10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Conhecendo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aplicação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construindo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componentes</a:t>
            </a:r>
          </a:p>
          <a:p>
            <a:pPr>
              <a:lnSpc>
                <a:spcPct val="114999"/>
              </a:lnSpc>
              <a:buSzPts val="1100"/>
            </a:pP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08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b="1" dirty="0" err="1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750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home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2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98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login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8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891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f5dd690e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f3f5dd690e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tela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 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usuário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cs typeface="Calibri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cs typeface="Calibri"/>
              </a:rPr>
              <a:t>logado</a:t>
            </a:r>
          </a:p>
        </p:txBody>
      </p:sp>
      <p:pic>
        <p:nvPicPr>
          <p:cNvPr id="194" name="Google Shape;194;gf3f5dd690e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f3f5dd690e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0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strike="sngStrike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i="0" u="none" strike="sng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97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React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styled-components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https://styled-components</a:t>
            </a:r>
            <a:r>
              <a:rPr lang="en-US" sz="2000" dirty="0">
                <a:ea typeface="Calibri"/>
                <a:hlinkClick r:id="rId3"/>
              </a:rPr>
              <a:t>.com/</a:t>
            </a:r>
            <a:endParaRPr lang="en-US" sz="2000" dirty="0">
              <a:ea typeface="Calibri"/>
            </a:endParaRP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home</a:t>
            </a:r>
            <a:endParaRPr lang="pt-BR" dirty="0" err="1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login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56202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tela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usuário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logado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6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ea typeface="Century Gothic"/>
              </a:rPr>
              <a:t>O 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que é o styled-components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é o styled-components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Basicamente</a:t>
            </a:r>
            <a:r>
              <a:rPr lang="en-US" sz="2400" dirty="0"/>
              <a:t>, styled components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biblioteca</a:t>
            </a:r>
            <a:r>
              <a:rPr lang="en-US" sz="2400" dirty="0"/>
              <a:t> que </a:t>
            </a:r>
            <a:r>
              <a:rPr lang="en-US" sz="2400" dirty="0" err="1"/>
              <a:t>possibilita</a:t>
            </a:r>
            <a:r>
              <a:rPr lang="en-US" sz="2400" dirty="0"/>
              <a:t> </a:t>
            </a:r>
            <a:r>
              <a:rPr lang="en-US" sz="2400" dirty="0" err="1"/>
              <a:t>escrever</a:t>
            </a:r>
            <a:r>
              <a:rPr lang="en-US" sz="2400" dirty="0"/>
              <a:t> </a:t>
            </a:r>
            <a:r>
              <a:rPr lang="en-US" sz="2400" dirty="0" err="1"/>
              <a:t>códigos</a:t>
            </a:r>
            <a:r>
              <a:rPr lang="en-US" sz="2400" dirty="0"/>
              <a:t> CSS </a:t>
            </a:r>
            <a:r>
              <a:rPr lang="en-US" sz="2400" dirty="0" err="1"/>
              <a:t>dentro</a:t>
            </a:r>
            <a:r>
              <a:rPr lang="en-US" sz="2400" dirty="0"/>
              <a:t> do JavaScript. Com </a:t>
            </a:r>
            <a:r>
              <a:rPr lang="en-US" sz="2400" dirty="0" err="1"/>
              <a:t>ele</a:t>
            </a:r>
            <a:r>
              <a:rPr lang="en-US" sz="2400" dirty="0"/>
              <a:t>, </a:t>
            </a:r>
            <a:r>
              <a:rPr lang="en-US" sz="2400" dirty="0" err="1"/>
              <a:t>você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criar</a:t>
            </a:r>
            <a:r>
              <a:rPr lang="en-US" sz="2400" dirty="0"/>
              <a:t> websites bonitos e </a:t>
            </a:r>
            <a:r>
              <a:rPr lang="en-US" sz="2400" dirty="0" err="1"/>
              <a:t>funcionais</a:t>
            </a:r>
            <a:r>
              <a:rPr lang="en-US" sz="2400" dirty="0"/>
              <a:t>. </a:t>
            </a:r>
            <a:r>
              <a:rPr lang="en-US" sz="2400" dirty="0" err="1"/>
              <a:t>Além</a:t>
            </a:r>
            <a:r>
              <a:rPr lang="en-US" sz="2400" dirty="0"/>
              <a:t> </a:t>
            </a:r>
            <a:r>
              <a:rPr lang="en-US" sz="2400" dirty="0" err="1"/>
              <a:t>disso</a:t>
            </a:r>
            <a:r>
              <a:rPr lang="en-US" sz="2400" dirty="0"/>
              <a:t>, </a:t>
            </a:r>
            <a:r>
              <a:rPr lang="en-US" sz="2400" dirty="0" err="1"/>
              <a:t>ganhar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agilidade</a:t>
            </a:r>
            <a:r>
              <a:rPr lang="en-US" sz="2400" dirty="0"/>
              <a:t> e </a:t>
            </a:r>
            <a:r>
              <a:rPr lang="en-US" sz="2400" dirty="0" err="1"/>
              <a:t>precisão</a:t>
            </a:r>
            <a:r>
              <a:rPr lang="en-US" sz="2400" dirty="0"/>
              <a:t> no </a:t>
            </a:r>
            <a:r>
              <a:rPr lang="en-US" sz="2400" dirty="0" err="1"/>
              <a:t>desenvolvimento</a:t>
            </a:r>
            <a:r>
              <a:rPr lang="en-US" sz="2400" dirty="0"/>
              <a:t> web. 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>
              <a:buSzPts val="2800"/>
            </a:pPr>
            <a:r>
              <a:rPr lang="en-US" sz="2800" strike="sngStrike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1</a:t>
            </a:r>
            <a:endParaRPr lang="pt-BR" sz="2800" strike="sngStrike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o styled components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Instalando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configurando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styled-components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Conhecendo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357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Instalando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configurando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styled-components </a:t>
            </a:r>
            <a:endParaRPr lang="pt-BR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DB71E1-96C6-4059-B1AF-1BB1925B5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21</Slides>
  <Notes>21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248</cp:revision>
  <dcterms:modified xsi:type="dcterms:W3CDTF">2022-12-11T20:31:14Z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