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316" r:id="rId10"/>
    <p:sldId id="266" r:id="rId11"/>
    <p:sldId id="317" r:id="rId12"/>
    <p:sldId id="282" r:id="rId13"/>
    <p:sldId id="28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451453B1-42DD-05FC-B552-2EA74B9707B6}" v="202" dt="2022-07-04T01:56:44.232"/>
    <p1510:client id="{4BD11D4D-2745-98D4-7950-713A1166030F}" v="7" dt="2022-07-04T02:13:27.723"/>
    <p1510:client id="{58C669BD-9727-D64C-4D4E-C8545C907615}" v="116" dt="2022-07-04T02:10:40.29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3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hook-for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xios-http.com/ptbr/docs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Trabalhando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formulários</a:t>
            </a:r>
            <a:endParaRPr lang="pt-BR" dirty="0" err="1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formuários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React Hook Forms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003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Requisições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axios</a:t>
            </a: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45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https://react-hook-form</a:t>
            </a:r>
            <a:r>
              <a:rPr lang="en-US" sz="2000" dirty="0">
                <a:ea typeface="Calibri"/>
                <a:hlinkClick r:id="rId3"/>
              </a:rPr>
              <a:t>.com/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hlinkClick r:id="rId4"/>
              </a:rPr>
              <a:t>https://axios-http.com/ptbr/docs/intro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A85809-B276-45B2-88FD-6B815EA8C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339</cp:revision>
  <dcterms:modified xsi:type="dcterms:W3CDTF">2022-12-12T14:22:15Z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