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sldIdLst>
    <p:sldId id="256" r:id="rId2"/>
    <p:sldId id="257" r:id="rId3"/>
    <p:sldId id="258" r:id="rId4"/>
    <p:sldId id="6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4675" autoAdjust="0"/>
  </p:normalViewPr>
  <p:slideViewPr>
    <p:cSldViewPr snapToGrid="0">
      <p:cViewPr varScale="1">
        <p:scale>
          <a:sx n="76" d="100"/>
          <a:sy n="76" d="100"/>
        </p:scale>
        <p:origin x="132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569E0-E6FA-4040-9BAA-1FF2CA8CFD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05C39-A634-4CF2-8F04-29055635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6315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5920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742703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166189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105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9514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925823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60983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04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0388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93918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118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1748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321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382286" y="252206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98350" y="1423221"/>
            <a:ext cx="6045695" cy="493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National Technical Research Organisation,(NTRO)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SIH-1446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 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Developing a GUI based hardening script for Ubuntu operating system with flexibility to cater for organizational security policies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ShuLin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Shivam Shandilya</a:t>
            </a: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ASET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Amity</a:t>
            </a:r>
            <a:r>
              <a:rPr lang="en-I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School of Engineering and Technology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GUI Based Hardening Script for Ubuntu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2" y="1069563"/>
            <a:ext cx="49160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Idea/Approach Details</a:t>
            </a:r>
            <a:endParaRPr sz="40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2" y="2325058"/>
            <a:ext cx="4916077" cy="42548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i="0" u="sng" dirty="0">
                <a:solidFill>
                  <a:schemeClr val="tx1"/>
                </a:solidFill>
                <a:effectLst/>
                <a:latin typeface="Söhne"/>
              </a:rPr>
              <a:t>Revolutionizing Ubuntu Security!</a:t>
            </a:r>
          </a:p>
          <a:p>
            <a:pPr marL="0" indent="0" algn="l">
              <a:spcBef>
                <a:spcPts val="0"/>
              </a:spcBef>
            </a:pPr>
            <a:r>
              <a:rPr lang="en-IN" sz="1600" b="0" i="0" dirty="0">
                <a:effectLst/>
                <a:latin typeface="Söhne"/>
              </a:rPr>
              <a:t>✨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Ditch the Complex Commands, Embrace Visual Simplicity: </a:t>
            </a:r>
          </a:p>
          <a:p>
            <a:pPr marL="0" indent="0" algn="l">
              <a:spcBef>
                <a:spcPts val="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ShuLin's sleek GUI redefines Ubuntu hardening. No more mind-boggling command lines or cryptic configs. With ShuLin, security is at your fingertips.</a:t>
            </a:r>
          </a:p>
          <a:p>
            <a:pPr marL="57150" indent="-285750" algn="l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spcBef>
                <a:spcPts val="0"/>
              </a:spcBef>
            </a:pPr>
            <a:r>
              <a:rPr lang="en-IN" sz="1600" b="0" i="0" dirty="0">
                <a:effectLst/>
                <a:latin typeface="Söhne"/>
              </a:rPr>
              <a:t>✨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User-Centric Design, No Tech Jargon: </a:t>
            </a:r>
          </a:p>
          <a:p>
            <a:pPr marL="0" indent="0" algn="l">
              <a:spcBef>
                <a:spcPts val="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ShuLin is all about you, the end user. Our intuitive interface is crystal clear, sparing you the tech mumbo-jumbo. We put the "easy" in security.</a:t>
            </a:r>
          </a:p>
          <a:p>
            <a:pPr marL="57150" indent="-285750" algn="l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spcBef>
                <a:spcPts val="0"/>
              </a:spcBef>
            </a:pPr>
            <a:r>
              <a:rPr lang="en-IN" sz="1600" b="0" i="0" dirty="0">
                <a:effectLst/>
                <a:latin typeface="Söhne"/>
              </a:rPr>
              <a:t>✨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Step-by-Step Guidance, No Tech Experts Needed: </a:t>
            </a:r>
          </a:p>
          <a:p>
            <a:pPr marL="0" indent="0" algn="l">
              <a:spcBef>
                <a:spcPts val="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We've got your back every step of the way. ShuLin's instructions are as clear as daylight, no need for fancy training or tech manuals.</a:t>
            </a:r>
          </a:p>
          <a:p>
            <a:pPr marL="285750" lvl="0" indent="-1841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224882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/>
                <a:sym typeface="Libre Franklin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re Franklin"/>
              <a:sym typeface="Libre Franklin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6096000" y="3542654"/>
            <a:ext cx="5727698" cy="3037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IN" sz="1600" b="1" i="0" dirty="0">
                <a:effectLst/>
                <a:latin typeface="Söhne"/>
              </a:rPr>
              <a:t>Elevating Ubuntu Security with our Cutting-Edge Tech Stack!</a:t>
            </a:r>
          </a:p>
          <a:p>
            <a:pPr algn="l"/>
            <a:r>
              <a:rPr lang="en-IN" sz="1600" b="0" i="0" u="sng" dirty="0">
                <a:effectLst/>
                <a:latin typeface="Söhne"/>
              </a:rPr>
              <a:t>Frontend Magic: </a:t>
            </a:r>
          </a:p>
          <a:p>
            <a:pPr algn="l"/>
            <a:r>
              <a:rPr lang="en-IN" sz="1600" b="0" i="0" dirty="0">
                <a:effectLst/>
                <a:latin typeface="Söhne"/>
              </a:rPr>
              <a:t>✨ </a:t>
            </a:r>
            <a:r>
              <a:rPr lang="en-IN" sz="1600" b="1" i="0" dirty="0">
                <a:effectLst/>
                <a:latin typeface="Söhne"/>
              </a:rPr>
              <a:t>Python (GTK4) </a:t>
            </a:r>
            <a:r>
              <a:rPr lang="en-IN" sz="1600" b="0" i="0" dirty="0">
                <a:effectLst/>
                <a:latin typeface="Söhne"/>
              </a:rPr>
              <a:t>for Sleek, Intuitive Interfaces </a:t>
            </a:r>
          </a:p>
          <a:p>
            <a:pPr algn="l"/>
            <a:r>
              <a:rPr lang="en-IN" sz="1600" b="0" i="0" dirty="0">
                <a:effectLst/>
                <a:latin typeface="Söhne"/>
              </a:rPr>
              <a:t>✨ </a:t>
            </a:r>
            <a:r>
              <a:rPr lang="en-IN" sz="1600" b="1" i="0" dirty="0">
                <a:effectLst/>
                <a:latin typeface="Söhne"/>
              </a:rPr>
              <a:t>Libadwaita</a:t>
            </a:r>
            <a:r>
              <a:rPr lang="en-IN" sz="1600" b="0" i="0" dirty="0">
                <a:effectLst/>
                <a:latin typeface="Söhne"/>
              </a:rPr>
              <a:t> for a Modern, Pixel-Perfect Look </a:t>
            </a:r>
          </a:p>
          <a:p>
            <a:pPr algn="l"/>
            <a:r>
              <a:rPr lang="en-IN" sz="1600" b="0" i="0" dirty="0">
                <a:effectLst/>
                <a:latin typeface="Söhne"/>
              </a:rPr>
              <a:t>✨ </a:t>
            </a:r>
            <a:r>
              <a:rPr lang="en-IN" sz="1600" b="1" i="0" dirty="0">
                <a:effectLst/>
                <a:latin typeface="Söhne"/>
              </a:rPr>
              <a:t>Cambalache</a:t>
            </a:r>
            <a:r>
              <a:rPr lang="en-IN" sz="1600" b="0" i="0" dirty="0">
                <a:effectLst/>
                <a:latin typeface="Söhne"/>
              </a:rPr>
              <a:t> for Smooth User Experience</a:t>
            </a:r>
          </a:p>
          <a:p>
            <a:pPr algn="l"/>
            <a:endParaRPr lang="en-IN" sz="1600" b="0" i="0" dirty="0">
              <a:effectLst/>
              <a:latin typeface="Söhne"/>
            </a:endParaRPr>
          </a:p>
          <a:p>
            <a:pPr algn="l"/>
            <a:r>
              <a:rPr lang="en-IN" sz="1600" b="0" i="0" u="sng" dirty="0">
                <a:effectLst/>
                <a:latin typeface="Söhne"/>
              </a:rPr>
              <a:t>Backend Brilliance: </a:t>
            </a:r>
          </a:p>
          <a:p>
            <a:pPr algn="l"/>
            <a:r>
              <a:rPr lang="en-IN" sz="1600" b="0" i="0" dirty="0">
                <a:effectLst/>
                <a:latin typeface="Söhne"/>
              </a:rPr>
              <a:t>🛡️ </a:t>
            </a:r>
            <a:r>
              <a:rPr lang="en-IN" sz="1600" b="1" i="0" dirty="0">
                <a:effectLst/>
                <a:latin typeface="Söhne"/>
              </a:rPr>
              <a:t>Rust</a:t>
            </a:r>
            <a:r>
              <a:rPr lang="en-IN" sz="1600" b="0" i="0" dirty="0">
                <a:effectLst/>
                <a:latin typeface="Söhne"/>
              </a:rPr>
              <a:t> for Rock-Solid Security </a:t>
            </a:r>
          </a:p>
          <a:p>
            <a:pPr algn="l"/>
            <a:r>
              <a:rPr lang="en-IN" sz="1600" b="0" i="0" dirty="0">
                <a:effectLst/>
                <a:latin typeface="Söhne"/>
              </a:rPr>
              <a:t>🛡️ </a:t>
            </a:r>
            <a:r>
              <a:rPr lang="en-IN" sz="1600" b="1" i="0" dirty="0">
                <a:effectLst/>
                <a:latin typeface="Söhne"/>
              </a:rPr>
              <a:t>gRPC </a:t>
            </a:r>
            <a:r>
              <a:rPr lang="en-IN" sz="1600" b="0" i="0" dirty="0">
                <a:effectLst/>
                <a:latin typeface="Söhne"/>
              </a:rPr>
              <a:t>for Lightning-Fast Communication </a:t>
            </a:r>
          </a:p>
          <a:p>
            <a:pPr algn="l"/>
            <a:r>
              <a:rPr lang="en-IN" sz="1600" b="0" i="0" dirty="0">
                <a:effectLst/>
                <a:latin typeface="Söhne"/>
              </a:rPr>
              <a:t>🛡️ </a:t>
            </a:r>
            <a:r>
              <a:rPr lang="en-IN" sz="1600" b="1" i="0" dirty="0">
                <a:effectLst/>
                <a:latin typeface="Söhne"/>
              </a:rPr>
              <a:t>Tonic</a:t>
            </a:r>
            <a:r>
              <a:rPr lang="en-IN" sz="1600" b="0" i="0" dirty="0">
                <a:effectLst/>
                <a:latin typeface="Söhne"/>
              </a:rPr>
              <a:t> for Ultra-Responsive Performance</a:t>
            </a:r>
          </a:p>
          <a:p>
            <a:pPr algn="l"/>
            <a:r>
              <a:rPr lang="en-IN" sz="1600" b="0" i="0" dirty="0">
                <a:effectLst/>
                <a:latin typeface="Söhne"/>
              </a:rPr>
              <a:t>Experience the Future of Ubuntu Security Today and fortify your system with style.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0C02A-8766-9311-179C-AD2AE6F1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2601"/>
            <a:ext cx="5727698" cy="2730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231;p3">
            <a:extLst>
              <a:ext uri="{FF2B5EF4-FFF2-40B4-BE49-F238E27FC236}">
                <a16:creationId xmlns:a16="http://schemas.microsoft.com/office/drawing/2014/main" id="{3772A8B2-BEF4-133E-9FA1-F6F1510163F2}"/>
              </a:ext>
            </a:extLst>
          </p:cNvPr>
          <p:cNvSpPr txBox="1"/>
          <p:nvPr/>
        </p:nvSpPr>
        <p:spPr>
          <a:xfrm>
            <a:off x="844550" y="200914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231;p3">
            <a:extLst>
              <a:ext uri="{FF2B5EF4-FFF2-40B4-BE49-F238E27FC236}">
                <a16:creationId xmlns:a16="http://schemas.microsoft.com/office/drawing/2014/main" id="{00CE2902-2CBB-A91B-4AF2-FA56FE83472A}"/>
              </a:ext>
            </a:extLst>
          </p:cNvPr>
          <p:cNvSpPr txBox="1"/>
          <p:nvPr/>
        </p:nvSpPr>
        <p:spPr>
          <a:xfrm>
            <a:off x="5988049" y="32131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Describe your </a:t>
            </a:r>
            <a:r>
              <a:rPr lang="en-US" kern="0" dirty="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 here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31;p3">
            <a:extLst>
              <a:ext uri="{FF2B5EF4-FFF2-40B4-BE49-F238E27FC236}">
                <a16:creationId xmlns:a16="http://schemas.microsoft.com/office/drawing/2014/main" id="{EDBB956F-57F0-8B07-E86A-B7266E1A4956}"/>
              </a:ext>
            </a:extLst>
          </p:cNvPr>
          <p:cNvSpPr txBox="1"/>
          <p:nvPr/>
        </p:nvSpPr>
        <p:spPr>
          <a:xfrm>
            <a:off x="6096000" y="120171"/>
            <a:ext cx="5543551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lang="en-US" kern="0" dirty="0">
                <a:solidFill>
                  <a:srgbClr val="7CA655"/>
                </a:solidFill>
                <a:latin typeface="Franklin Gothic"/>
                <a:cs typeface="Arial"/>
                <a:sym typeface="Franklin Gothic"/>
              </a:rPr>
              <a:t>Add process flowchart or simulated image of prototype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501900"/>
            <a:ext cx="4838701" cy="4077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 algn="l">
              <a:spcBef>
                <a:spcPts val="0"/>
              </a:spcBef>
            </a:pP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Tailored Solutions for NTRO &amp; Beyond! 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DevOps Dynamite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Turbocharge your DevOps workflows with seamless, visual security enhancements.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Admins' Dream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System administrators rejoice! ShuLin brings simplicity to Ubuntu hardening.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IT Gurus Unite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IT consultants, meet your new secret weapon for fortified Ubuntu environments.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SME Supercharge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Small to Medium-sized Enterprises, gear up for enterprise-level security without the complexity.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EdTech Excellence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Educational Institutions, prepare for a new era of secure, streamlined Ubuntu systems.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Philanthropy Fortified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Non-Profit Organizations, safeguard your mission with ShuLin's intuitive security solutions.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Regulatory Ready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Achieve compliance effortlessly with ShuLin's adherence to industry standards.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Remote Warriors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Embrace secure remote work environments with ShuLin's user-friendly approach.</a:t>
            </a:r>
          </a:p>
          <a:p>
            <a:pPr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Data Fortress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 - Defend your server farms and data centres with ShuLin's robust security protocols.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2006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/>
                <a:sym typeface="Libre Franklin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re Franklin"/>
              <a:sym typeface="Libre Franklin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5943600" y="206629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019799" y="2501900"/>
            <a:ext cx="5067301" cy="4077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N" sz="1400" b="0" i="0" dirty="0">
                <a:effectLst/>
                <a:latin typeface="Söhne"/>
              </a:rPr>
              <a:t>Unmatched Efficiency, Zero Hassle!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Lean, Mean &amp; Dependable</a:t>
            </a:r>
            <a:r>
              <a:rPr lang="en-IN" sz="1400" b="0" i="0" dirty="0">
                <a:effectLst/>
                <a:latin typeface="Söhne"/>
              </a:rPr>
              <a:t>: - Minimal external dependencies for a seamless security boost.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All-in-One Powerhouse</a:t>
            </a:r>
            <a:r>
              <a:rPr lang="en-IN" sz="1400" b="0" i="0" dirty="0">
                <a:effectLst/>
                <a:latin typeface="Söhne"/>
              </a:rPr>
              <a:t>: - ShuLin is a self-contained package, ensuring a hassle-free experience.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Harmony in Coexistence</a:t>
            </a:r>
            <a:r>
              <a:rPr lang="en-IN" sz="1400" b="0" i="0" dirty="0">
                <a:effectLst/>
                <a:latin typeface="Söhne"/>
              </a:rPr>
              <a:t>: - No conflicts, no worries! ShuLin plays well with your existing software.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Resource Whisperer</a:t>
            </a:r>
            <a:r>
              <a:rPr lang="en-IN" sz="1400" b="0" i="0" dirty="0">
                <a:effectLst/>
                <a:latin typeface="Söhne"/>
              </a:rPr>
              <a:t>: - Optimize resource use while fortifying your Ubuntu environment.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Plug &amp; Protect</a:t>
            </a:r>
            <a:r>
              <a:rPr lang="en-IN" sz="1400" b="0" i="0" dirty="0">
                <a:effectLst/>
                <a:latin typeface="Söhne"/>
              </a:rPr>
              <a:t>: - Designed for standard Ubuntu installations, ensuring effortless compatibility.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Time-Tested Resilience</a:t>
            </a:r>
            <a:r>
              <a:rPr lang="en-IN" sz="1400" b="0" i="0" dirty="0">
                <a:effectLst/>
                <a:latin typeface="Söhne"/>
              </a:rPr>
              <a:t>: - Cross-version compatibility guarantees security across Ubuntu releases.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Guidance at Every Step</a:t>
            </a:r>
            <a:r>
              <a:rPr lang="en-IN" sz="1400" b="0" i="0" dirty="0">
                <a:effectLst/>
                <a:latin typeface="Söhne"/>
              </a:rPr>
              <a:t>: - Clear documentation and robust support for a worry-free security journey.</a:t>
            </a:r>
          </a:p>
          <a:p>
            <a:pPr algn="l"/>
            <a:endParaRPr lang="en-US" sz="1400" i="0" dirty="0">
              <a:effectLst/>
              <a:latin typeface="Franklin Gothic"/>
            </a:endParaRPr>
          </a:p>
        </p:txBody>
      </p:sp>
      <p:sp>
        <p:nvSpPr>
          <p:cNvPr id="4" name="Google Shape;231;p3">
            <a:extLst>
              <a:ext uri="{FF2B5EF4-FFF2-40B4-BE49-F238E27FC236}">
                <a16:creationId xmlns:a16="http://schemas.microsoft.com/office/drawing/2014/main" id="{FC72D80C-8A49-2F5D-23D4-1144286C6FD2}"/>
              </a:ext>
            </a:extLst>
          </p:cNvPr>
          <p:cNvSpPr txBox="1"/>
          <p:nvPr/>
        </p:nvSpPr>
        <p:spPr>
          <a:xfrm>
            <a:off x="876299" y="206629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Describe your use cases here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10949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</a:t>
            </a:r>
            <a:r>
              <a:rPr lang="en-IN" sz="1400" b="1" dirty="0">
                <a:solidFill>
                  <a:srgbClr val="5D7C3F"/>
                </a:solidFill>
              </a:rPr>
              <a:t>Shivam Shandilya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Stream:	CSE		Year : III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</a:t>
            </a:r>
            <a:r>
              <a:rPr lang="en-IN" sz="1400" b="1" dirty="0">
                <a:solidFill>
                  <a:srgbClr val="5D7C3F"/>
                </a:solidFill>
              </a:rPr>
              <a:t>Priyanshu Verma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Stream:	CSE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IN" sz="1400" b="1" dirty="0">
                <a:solidFill>
                  <a:srgbClr val="5D7C3F"/>
                </a:solidFill>
              </a:rPr>
              <a:t>Manav Kumar Dubey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Stream:	CSE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IN" sz="1400" b="1" dirty="0">
                <a:solidFill>
                  <a:srgbClr val="5D7C3F"/>
                </a:solidFill>
              </a:rPr>
              <a:t>Jigyasa Kumari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Stream:	CSE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IN" sz="1400" b="1" dirty="0">
                <a:solidFill>
                  <a:srgbClr val="5D7C3F"/>
                </a:solidFill>
              </a:rPr>
              <a:t>Tanishq Pathak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Stream:	CSE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IN" sz="1400" b="1" dirty="0">
                <a:solidFill>
                  <a:srgbClr val="5D7C3F"/>
                </a:solidFill>
              </a:rPr>
              <a:t>Shambhavi Mishra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Stream:	CSE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1 Name: </a:t>
            </a:r>
            <a:r>
              <a:rPr lang="en-IN" sz="1400" b="1" dirty="0">
                <a:solidFill>
                  <a:srgbClr val="804160"/>
                </a:solidFill>
              </a:rPr>
              <a:t>Dr Nitish Kumar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Category: Academic</a:t>
            </a:r>
            <a:r>
              <a:rPr lang="en-US" sz="1200" dirty="0"/>
              <a:t>		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729</Words>
  <Application>Microsoft Office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</vt:lpstr>
      <vt:lpstr>Libre Franklin</vt:lpstr>
      <vt:lpstr>Noto Sans Symbols</vt:lpstr>
      <vt:lpstr>Söhne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Technology and knowledge-based Entrepreneurship</dc:title>
  <dc:creator>Dr. Ashish Mani</dc:creator>
  <cp:lastModifiedBy>Shambhavi Mishra</cp:lastModifiedBy>
  <cp:revision>137</cp:revision>
  <dcterms:created xsi:type="dcterms:W3CDTF">2021-01-21T08:24:00Z</dcterms:created>
  <dcterms:modified xsi:type="dcterms:W3CDTF">2023-10-12T10:15:57Z</dcterms:modified>
</cp:coreProperties>
</file>