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MYGlpIFqdLHCtS9eNAbR4KN2Q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ff69244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ff6924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988133" y="714944"/>
            <a:ext cx="7074843" cy="4253051"/>
            <a:chOff x="2354793" y="638175"/>
            <a:chExt cx="7675031" cy="5491350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4793" y="638175"/>
              <a:ext cx="7675031" cy="5491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50153">
              <a:off x="3422564" y="1740303"/>
              <a:ext cx="5976087" cy="29010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"/>
          <p:cNvSpPr/>
          <p:nvPr/>
        </p:nvSpPr>
        <p:spPr>
          <a:xfrm>
            <a:off x="3150789" y="82388"/>
            <a:ext cx="533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Vote for </a:t>
            </a:r>
            <a:r>
              <a:rPr b="1" lang="en-IN" sz="5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Vyom</a:t>
            </a:r>
            <a:r>
              <a:rPr b="1" i="0" lang="en-IN" sz="54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467639" y="5899638"/>
            <a:ext cx="533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Vote for </a:t>
            </a:r>
            <a:r>
              <a:rPr b="1" lang="en-IN" sz="5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Amoeba</a:t>
            </a:r>
            <a:r>
              <a:rPr b="1" i="0" lang="en-IN" sz="54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545025" y="4968000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well defined structure with flexibility, that is all that you need 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geff6924476_0_0"/>
          <p:cNvGrpSpPr/>
          <p:nvPr/>
        </p:nvGrpSpPr>
        <p:grpSpPr>
          <a:xfrm>
            <a:off x="2454733" y="1480844"/>
            <a:ext cx="7074844" cy="4253051"/>
            <a:chOff x="2354793" y="638175"/>
            <a:chExt cx="7675031" cy="5491351"/>
          </a:xfrm>
        </p:grpSpPr>
        <p:pic>
          <p:nvPicPr>
            <p:cNvPr id="95" name="Google Shape;95;geff6924476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4793" y="638175"/>
              <a:ext cx="7675031" cy="5491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geff6924476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50153">
              <a:off x="3422564" y="1740303"/>
              <a:ext cx="5976087" cy="29010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geff692447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900" y="5814938"/>
            <a:ext cx="62103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2021-09-29T14:27:21Z</dcterms:created>
  <dc:creator>varsha.mahajan.project@gmail.com</dc:creator>
</cp:coreProperties>
</file>