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304" r:id="rId3"/>
    <p:sldId id="305" r:id="rId5"/>
    <p:sldId id="306" r:id="rId6"/>
    <p:sldId id="307" r:id="rId7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>
        <p:scale>
          <a:sx n="75" d="100"/>
          <a:sy n="75" d="100"/>
        </p:scale>
        <p:origin x="638" y="365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60" indent="-255905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  <a:endParaRPr lang="en-US" dirty="0" smtClean="0"/>
          </a:p>
          <a:p>
            <a:pPr lvl="1" eaLnBrk="1" latinLnBrk="0" hangingPunct="1"/>
            <a:r>
              <a:rPr lang="en-US" dirty="0" smtClean="0"/>
              <a:t>CSE 504003</a:t>
            </a:r>
            <a:endParaRPr lang="en-US" dirty="0" smtClean="0"/>
          </a:p>
          <a:p>
            <a:pPr lvl="1" eaLnBrk="1" latinLnBrk="0" hangingPunct="1"/>
            <a:r>
              <a:rPr lang="en-US" dirty="0" smtClean="0"/>
              <a:t>3 credits</a:t>
            </a:r>
            <a:endParaRPr lang="en-US" dirty="0" smtClean="0"/>
          </a:p>
          <a:p>
            <a:pPr lvl="1" eaLnBrk="1" latinLnBrk="0" hangingPunct="1"/>
            <a:endParaRPr lang="en-US" dirty="0" smtClean="0"/>
          </a:p>
          <a:p>
            <a:pPr lvl="0" eaLnBrk="1" latinLnBrk="0" hangingPunct="1"/>
            <a:r>
              <a:rPr lang="en-US" dirty="0" smtClean="0"/>
              <a:t>Coordinator </a:t>
            </a:r>
            <a:endParaRPr lang="en-US" dirty="0" smtClean="0"/>
          </a:p>
          <a:p>
            <a:pPr lvl="1"/>
            <a:r>
              <a:rPr lang="en-US" dirty="0" smtClean="0"/>
              <a:t>Pham Hoang </a:t>
            </a:r>
            <a:r>
              <a:rPr lang="en-US" dirty="0" err="1" smtClean="0"/>
              <a:t>Anh</a:t>
            </a:r>
            <a:endParaRPr lang="en-US" dirty="0" smtClean="0"/>
          </a:p>
          <a:p>
            <a:pPr lvl="1"/>
            <a:r>
              <a:rPr lang="en-US" dirty="0" smtClean="0"/>
              <a:t>Dept. Computer Engineering, Faculty of Computer Science and Engineering, HCMC Uni. Of Technology </a:t>
            </a:r>
            <a:endParaRPr lang="en-US" dirty="0" smtClean="0"/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anhpham@cse.hcmut.edu.vn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Phone: (08)38647256 (Ext. 5843)</a:t>
            </a:r>
            <a:endParaRPr lang="en-US" dirty="0" smtClean="0"/>
          </a:p>
          <a:p>
            <a:pPr lvl="1"/>
            <a:r>
              <a:rPr lang="en-US" dirty="0" smtClean="0"/>
              <a:t>Homepage: </a:t>
            </a:r>
            <a:r>
              <a:rPr lang="en-US" dirty="0" smtClean="0">
                <a:hlinkClick r:id="rId3"/>
              </a:rPr>
              <a:t>www.cse.hcmut.edu.vn/~anhpham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Pedestrian_scramb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88" y="535715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Assignment Project</a:t>
            </a:r>
            <a:br>
              <a:rPr lang="en-US" dirty="0" smtClean="0"/>
            </a:br>
            <a:r>
              <a:rPr lang="en-US" dirty="0" smtClean="0"/>
              <a:t>Traffic Light using STM32F103RB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24795"/>
            <a:ext cx="9010221" cy="5495480"/>
          </a:xfrm>
        </p:spPr>
        <p:txBody>
          <a:bodyPr>
            <a:normAutofit/>
          </a:bodyPr>
          <a:lstStyle/>
          <a:p>
            <a:r>
              <a:rPr lang="en-US" dirty="0" smtClean="0"/>
              <a:t>In this project, the STM32F103RB is used to simulate the 2-way traffic light system, having some main features:</a:t>
            </a:r>
            <a:endParaRPr lang="en-US" dirty="0" smtClean="0"/>
          </a:p>
          <a:p>
            <a:pPr lvl="1"/>
            <a:r>
              <a:rPr lang="en-US" dirty="0" smtClean="0"/>
              <a:t>Automatic mode: The system operates as normal. The </a:t>
            </a:r>
            <a:r>
              <a:rPr lang="en-US" dirty="0"/>
              <a:t> </a:t>
            </a:r>
            <a:r>
              <a:rPr lang="en-US" dirty="0" smtClean="0"/>
              <a:t>light colors </a:t>
            </a:r>
            <a:r>
              <a:rPr lang="en-US" dirty="0"/>
              <a:t>are red, yellow, and </a:t>
            </a:r>
            <a:r>
              <a:rPr lang="en-US" dirty="0" smtClean="0"/>
              <a:t>green.</a:t>
            </a:r>
            <a:endParaRPr lang="en-US" dirty="0" smtClean="0"/>
          </a:p>
          <a:p>
            <a:pPr lvl="1"/>
            <a:r>
              <a:rPr lang="en-US" dirty="0" smtClean="0"/>
              <a:t>Manual mode: A button is used to switch the light colors in this mode</a:t>
            </a:r>
            <a:endParaRPr lang="en-US" dirty="0" smtClean="0"/>
          </a:p>
          <a:p>
            <a:pPr lvl="1"/>
            <a:r>
              <a:rPr lang="en-US" dirty="0" smtClean="0"/>
              <a:t>Tuning mode: This mode is used to modify the light timing length</a:t>
            </a:r>
            <a:endParaRPr lang="en-US" dirty="0" smtClean="0"/>
          </a:p>
          <a:p>
            <a:pPr lvl="1"/>
            <a:r>
              <a:rPr lang="en-US" dirty="0">
                <a:hlinkClick r:id="rId1" tooltip="Pedestrian scramble"/>
              </a:rPr>
              <a:t>P</a:t>
            </a:r>
            <a:r>
              <a:rPr lang="en-US" dirty="0" smtClean="0">
                <a:hlinkClick r:id="rId1" tooltip="Pedestrian scramble"/>
              </a:rPr>
              <a:t>edestrian scramble</a:t>
            </a:r>
            <a:r>
              <a:rPr lang="en-US" dirty="0"/>
              <a:t>:</a:t>
            </a:r>
            <a:r>
              <a:rPr lang="en-US" dirty="0" smtClean="0"/>
              <a:t> when the button for pedestrian is pressed, its light is turned on and operates reversely to the light of vehicles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21497" y="1224795"/>
            <a:ext cx="1335868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Traffic Light 1</a:t>
            </a:r>
            <a:endParaRPr lang="en-US" dirty="0" smtClean="0"/>
          </a:p>
          <a:p>
            <a:pPr algn="ctr"/>
            <a:r>
              <a:rPr lang="en-US" dirty="0" smtClean="0"/>
              <a:t>(D2 – PA10</a:t>
            </a:r>
            <a:endParaRPr lang="en-US" dirty="0" smtClean="0"/>
          </a:p>
          <a:p>
            <a:pPr algn="ctr"/>
            <a:r>
              <a:rPr lang="en-US" dirty="0" smtClean="0"/>
              <a:t>D3 – PB3)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35753" y="1224794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Traffic Light 2</a:t>
            </a:r>
            <a:endParaRPr lang="en-US" dirty="0" smtClean="0"/>
          </a:p>
          <a:p>
            <a:pPr algn="ctr"/>
            <a:r>
              <a:rPr lang="en-US" dirty="0" smtClean="0"/>
              <a:t>(D4 – PB5</a:t>
            </a:r>
            <a:endParaRPr lang="en-US" dirty="0" smtClean="0"/>
          </a:p>
          <a:p>
            <a:pPr algn="ctr"/>
            <a:r>
              <a:rPr lang="en-US" dirty="0" smtClean="0"/>
              <a:t>D5 – PB4)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34788" y="769115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Pedestrian Light</a:t>
            </a:r>
            <a:endParaRPr lang="en-US" dirty="0" smtClean="0"/>
          </a:p>
          <a:p>
            <a:pPr algn="ctr"/>
            <a:r>
              <a:rPr lang="en-US" dirty="0" smtClean="0"/>
              <a:t>(D6 – PB10</a:t>
            </a:r>
            <a:endParaRPr lang="en-US" dirty="0" smtClean="0"/>
          </a:p>
          <a:p>
            <a:pPr algn="ctr"/>
            <a:r>
              <a:rPr lang="en-US" dirty="0" smtClean="0"/>
              <a:t>D7 – PA8)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34788" y="2818731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Pedestrian Buzzer</a:t>
            </a:r>
            <a:endParaRPr lang="en-US" dirty="0" smtClean="0"/>
          </a:p>
          <a:p>
            <a:pPr algn="ctr"/>
            <a:r>
              <a:rPr lang="en-US" dirty="0" smtClean="0"/>
              <a:t>(D12 – PA6</a:t>
            </a:r>
            <a:endParaRPr lang="en-US" dirty="0" smtClean="0"/>
          </a:p>
          <a:p>
            <a:pPr algn="ctr"/>
            <a:r>
              <a:rPr lang="en-US" dirty="0" smtClean="0"/>
              <a:t>TIM3-CH1)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34789" y="4868347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Pedestrian Button</a:t>
            </a:r>
            <a:endParaRPr lang="en-US" dirty="0" smtClean="0"/>
          </a:p>
          <a:p>
            <a:pPr algn="ctr"/>
            <a:r>
              <a:rPr lang="en-US" dirty="0" smtClean="0"/>
              <a:t>(A0 – PA0)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43618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1</a:t>
            </a:r>
            <a:endParaRPr lang="en-US" dirty="0" smtClean="0"/>
          </a:p>
          <a:p>
            <a:pPr algn="ctr"/>
            <a:r>
              <a:rPr lang="en-US" dirty="0" smtClean="0"/>
              <a:t>(A1 – PA1)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53017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2</a:t>
            </a:r>
            <a:endParaRPr lang="en-US" dirty="0" smtClean="0"/>
          </a:p>
          <a:p>
            <a:pPr algn="ctr"/>
            <a:r>
              <a:rPr lang="en-US" dirty="0" smtClean="0"/>
              <a:t>(A2 – PA4)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62416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3</a:t>
            </a:r>
            <a:endParaRPr lang="en-US" dirty="0" smtClean="0"/>
          </a:p>
          <a:p>
            <a:pPr algn="ctr"/>
            <a:r>
              <a:rPr lang="en-US" dirty="0" smtClean="0"/>
              <a:t>(A3 – PB0)</a:t>
            </a:r>
            <a:endParaRPr lang="en-US" dirty="0"/>
          </a:p>
        </p:txBody>
      </p:sp>
      <p:pic>
        <p:nvPicPr>
          <p:cNvPr id="1026" name="Picture 2" descr="STM32 Nucleo Ban Đầu NUCLEO F103RB # STM32F1 STM32F103 STM32 Ban Có Nhúng  ST LINK|board carton|board armboard test - AliExpres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17706" r="20353" b="15520"/>
          <a:stretch>
            <a:fillRect/>
          </a:stretch>
        </p:blipFill>
        <p:spPr bwMode="auto">
          <a:xfrm rot="10800000">
            <a:off x="2710266" y="3180821"/>
            <a:ext cx="2626968" cy="2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, Smart Phone Icon PNG Transparent Background, Free Download #3073 -  FreeIcons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2" r="20065"/>
          <a:stretch>
            <a:fillRect/>
          </a:stretch>
        </p:blipFill>
        <p:spPr bwMode="auto">
          <a:xfrm>
            <a:off x="146061" y="1560886"/>
            <a:ext cx="1733298" cy="29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>
            <a:stCxn id="1026" idx="3"/>
            <a:endCxn id="1028" idx="2"/>
          </p:cNvCxnSpPr>
          <p:nvPr/>
        </p:nvCxnSpPr>
        <p:spPr>
          <a:xfrm rot="10800000" flipV="1">
            <a:off x="1012710" y="4294967"/>
            <a:ext cx="1697556" cy="237287"/>
          </a:xfrm>
          <a:prstGeom prst="bentConnector4">
            <a:avLst>
              <a:gd name="adj1" fmla="val 24474"/>
              <a:gd name="adj2" fmla="val 2918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24392" y="4630783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USART2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STM32F103RB</a:t>
            </a:r>
            <a:endParaRPr lang="en-US" dirty="0" smtClean="0"/>
          </a:p>
          <a:p>
            <a:r>
              <a:rPr lang="en-US" dirty="0" smtClean="0"/>
              <a:t>Make sure that SYS/ Debug is Serial Wire</a:t>
            </a:r>
            <a:endParaRPr lang="en-US" dirty="0" smtClean="0"/>
          </a:p>
          <a:p>
            <a:r>
              <a:rPr lang="en-US" smtClean="0"/>
              <a:t>The Clock is 64MHz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861</Words>
  <Application>WPS Presentation</Application>
  <PresentationFormat>On-screen Show (4:3)</PresentationFormat>
  <Paragraphs>48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Georgia</vt:lpstr>
      <vt:lpstr>Wingdings 2</vt:lpstr>
      <vt:lpstr>Impact</vt:lpstr>
      <vt:lpstr>Tahoma</vt:lpstr>
      <vt:lpstr>Century Gothic</vt:lpstr>
      <vt:lpstr>Calibri</vt:lpstr>
      <vt:lpstr>Microsoft YaHei</vt:lpstr>
      <vt:lpstr>Arial Unicode MS</vt:lpstr>
      <vt:lpstr>Training presentation</vt:lpstr>
      <vt:lpstr>Assignment Project Traffic Light using STM32F103RB</vt:lpstr>
      <vt:lpstr>Introduction</vt:lpstr>
      <vt:lpstr>Block Diagram</vt:lpstr>
      <vt:lpstr>Important 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2</cp:revision>
  <dcterms:created xsi:type="dcterms:W3CDTF">2014-07-29T03:47:00Z</dcterms:created>
  <dcterms:modified xsi:type="dcterms:W3CDTF">2022-12-06T07:37:11Z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  <property fmtid="{D5CDD505-2E9C-101B-9397-08002B2CF9AE}" pid="3" name="ICV">
    <vt:lpwstr>C595A6A0D43248AF9ABB5844E9ED219E</vt:lpwstr>
  </property>
  <property fmtid="{D5CDD505-2E9C-101B-9397-08002B2CF9AE}" pid="4" name="KSOProductBuildVer">
    <vt:lpwstr>1033-11.2.0.11417</vt:lpwstr>
  </property>
</Properties>
</file>