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0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9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7093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78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89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44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7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5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4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3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3E6015-C38C-4A08-A46D-99244FB2F9A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BC3CF-2AAF-4DEA-AE65-70BA5EC72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32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2 Final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all" dirty="0"/>
              <a:t>GAMEGUIDESINC</a:t>
            </a:r>
          </a:p>
          <a:p>
            <a:endParaRPr lang="en-US" b="1" cap="al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Website/Project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finished website design done</a:t>
            </a:r>
          </a:p>
          <a:p>
            <a:r>
              <a:rPr lang="en-US" dirty="0"/>
              <a:t>We have a place for our personal information, but are not adding it.</a:t>
            </a:r>
          </a:p>
          <a:p>
            <a:r>
              <a:rPr lang="en-US" dirty="0"/>
              <a:t>All links are up and running</a:t>
            </a:r>
          </a:p>
          <a:p>
            <a:r>
              <a:rPr lang="en-US" dirty="0"/>
              <a:t>Did have a working comments connected to a </a:t>
            </a:r>
            <a:r>
              <a:rPr lang="en-US" dirty="0" err="1"/>
              <a:t>mysql</a:t>
            </a:r>
            <a:r>
              <a:rPr lang="en-US" dirty="0"/>
              <a:t> database but when there are issues</a:t>
            </a:r>
          </a:p>
        </p:txBody>
      </p:sp>
    </p:spTree>
    <p:extLst>
      <p:ext uri="{BB962C8B-B14F-4D97-AF65-F5344CB8AC3E}">
        <p14:creationId xmlns:p14="http://schemas.microsoft.com/office/powerpoint/2010/main" val="40750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93" y="3084868"/>
            <a:ext cx="7641241" cy="34433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93" y="166051"/>
            <a:ext cx="7641241" cy="291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3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2111" y="2052918"/>
            <a:ext cx="3307742" cy="4195481"/>
          </a:xfrm>
        </p:spPr>
        <p:txBody>
          <a:bodyPr/>
          <a:lstStyle/>
          <a:p>
            <a:r>
              <a:rPr lang="en-US" dirty="0"/>
              <a:t>We are doing our bulletin board on Alexa skills. </a:t>
            </a:r>
          </a:p>
          <a:p>
            <a:r>
              <a:rPr lang="en-US" dirty="0"/>
              <a:t>Its currently up and finished.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 and Pong/Retro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added both games to the website. Both are playable and keep track of your score</a:t>
            </a:r>
          </a:p>
          <a:p>
            <a:r>
              <a:rPr lang="en-US" dirty="0"/>
              <a:t>We couldn’t figure out asteroids.</a:t>
            </a:r>
          </a:p>
        </p:txBody>
      </p:sp>
    </p:spTree>
    <p:extLst>
      <p:ext uri="{BB962C8B-B14F-4D97-AF65-F5344CB8AC3E}">
        <p14:creationId xmlns:p14="http://schemas.microsoft.com/office/powerpoint/2010/main" val="349483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Alexa units to activate led lights in the State Farm lab.</a:t>
            </a:r>
          </a:p>
          <a:p>
            <a:r>
              <a:rPr lang="en-US" dirty="0"/>
              <a:t>During the power outage yesterday, we lost all of our work in the state farm lab. For some reason a computer isn’t hooked into the surge protector?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29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145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Team 2 Final Report</vt:lpstr>
      <vt:lpstr>Website/Project</vt:lpstr>
      <vt:lpstr>PowerPoint Presentation</vt:lpstr>
      <vt:lpstr>Bulletin Board</vt:lpstr>
      <vt:lpstr>Snake and Pong/Retro Games</vt:lpstr>
      <vt:lpstr>Service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</dc:title>
  <dc:creator>Palmer, Michael</dc:creator>
  <cp:lastModifiedBy>Michael Palmer</cp:lastModifiedBy>
  <cp:revision>7</cp:revision>
  <dcterms:created xsi:type="dcterms:W3CDTF">2017-04-12T13:32:30Z</dcterms:created>
  <dcterms:modified xsi:type="dcterms:W3CDTF">2017-05-03T06:46:17Z</dcterms:modified>
</cp:coreProperties>
</file>