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4.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120" y="-2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885FD4-E9CC-42B0-B55C-FA32DD52F36D}" type="datetimeFigureOut">
              <a:rPr lang="en-US" smtClean="0"/>
              <a:t>8/9/15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DCA3C0-765A-45CD-84F8-E62C155E27D5}" type="slidenum">
              <a:rPr lang="en-US" smtClean="0"/>
              <a:t>‹#›</a:t>
            </a:fld>
            <a:endParaRPr lang="en-US"/>
          </a:p>
        </p:txBody>
      </p:sp>
    </p:spTree>
    <p:extLst>
      <p:ext uri="{BB962C8B-B14F-4D97-AF65-F5344CB8AC3E}">
        <p14:creationId xmlns:p14="http://schemas.microsoft.com/office/powerpoint/2010/main" val="370292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85FD4-E9CC-42B0-B55C-FA32DD52F36D}" type="datetimeFigureOut">
              <a:rPr lang="en-US" smtClean="0"/>
              <a:t>8/9/15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DCA3C0-765A-45CD-84F8-E62C155E27D5}" type="slidenum">
              <a:rPr lang="en-US" smtClean="0"/>
              <a:t>‹#›</a:t>
            </a:fld>
            <a:endParaRPr lang="en-US"/>
          </a:p>
        </p:txBody>
      </p:sp>
    </p:spTree>
    <p:extLst>
      <p:ext uri="{BB962C8B-B14F-4D97-AF65-F5344CB8AC3E}">
        <p14:creationId xmlns:p14="http://schemas.microsoft.com/office/powerpoint/2010/main" val="3171432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85FD4-E9CC-42B0-B55C-FA32DD52F36D}" type="datetimeFigureOut">
              <a:rPr lang="en-US" smtClean="0"/>
              <a:t>8/9/15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DCA3C0-765A-45CD-84F8-E62C155E27D5}" type="slidenum">
              <a:rPr lang="en-US" smtClean="0"/>
              <a:t>‹#›</a:t>
            </a:fld>
            <a:endParaRPr lang="en-US"/>
          </a:p>
        </p:txBody>
      </p:sp>
    </p:spTree>
    <p:extLst>
      <p:ext uri="{BB962C8B-B14F-4D97-AF65-F5344CB8AC3E}">
        <p14:creationId xmlns:p14="http://schemas.microsoft.com/office/powerpoint/2010/main" val="418759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85FD4-E9CC-42B0-B55C-FA32DD52F36D}" type="datetimeFigureOut">
              <a:rPr lang="en-US" smtClean="0"/>
              <a:t>8/9/15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DCA3C0-765A-45CD-84F8-E62C155E27D5}" type="slidenum">
              <a:rPr lang="en-US" smtClean="0"/>
              <a:t>‹#›</a:t>
            </a:fld>
            <a:endParaRPr lang="en-US"/>
          </a:p>
        </p:txBody>
      </p:sp>
    </p:spTree>
    <p:extLst>
      <p:ext uri="{BB962C8B-B14F-4D97-AF65-F5344CB8AC3E}">
        <p14:creationId xmlns:p14="http://schemas.microsoft.com/office/powerpoint/2010/main" val="68351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885FD4-E9CC-42B0-B55C-FA32DD52F36D}" type="datetimeFigureOut">
              <a:rPr lang="en-US" smtClean="0"/>
              <a:t>8/9/15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DCA3C0-765A-45CD-84F8-E62C155E27D5}" type="slidenum">
              <a:rPr lang="en-US" smtClean="0"/>
              <a:t>‹#›</a:t>
            </a:fld>
            <a:endParaRPr lang="en-US"/>
          </a:p>
        </p:txBody>
      </p:sp>
    </p:spTree>
    <p:extLst>
      <p:ext uri="{BB962C8B-B14F-4D97-AF65-F5344CB8AC3E}">
        <p14:creationId xmlns:p14="http://schemas.microsoft.com/office/powerpoint/2010/main" val="2169566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885FD4-E9CC-42B0-B55C-FA32DD52F36D}" type="datetimeFigureOut">
              <a:rPr lang="en-US" smtClean="0"/>
              <a:t>8/9/15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DCA3C0-765A-45CD-84F8-E62C155E27D5}" type="slidenum">
              <a:rPr lang="en-US" smtClean="0"/>
              <a:t>‹#›</a:t>
            </a:fld>
            <a:endParaRPr lang="en-US"/>
          </a:p>
        </p:txBody>
      </p:sp>
    </p:spTree>
    <p:extLst>
      <p:ext uri="{BB962C8B-B14F-4D97-AF65-F5344CB8AC3E}">
        <p14:creationId xmlns:p14="http://schemas.microsoft.com/office/powerpoint/2010/main" val="3941935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885FD4-E9CC-42B0-B55C-FA32DD52F36D}" type="datetimeFigureOut">
              <a:rPr lang="en-US" smtClean="0"/>
              <a:t>8/9/15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DCA3C0-765A-45CD-84F8-E62C155E27D5}" type="slidenum">
              <a:rPr lang="en-US" smtClean="0"/>
              <a:t>‹#›</a:t>
            </a:fld>
            <a:endParaRPr lang="en-US"/>
          </a:p>
        </p:txBody>
      </p:sp>
    </p:spTree>
    <p:extLst>
      <p:ext uri="{BB962C8B-B14F-4D97-AF65-F5344CB8AC3E}">
        <p14:creationId xmlns:p14="http://schemas.microsoft.com/office/powerpoint/2010/main" val="151952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885FD4-E9CC-42B0-B55C-FA32DD52F36D}" type="datetimeFigureOut">
              <a:rPr lang="en-US" smtClean="0"/>
              <a:t>8/9/15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DCA3C0-765A-45CD-84F8-E62C155E27D5}" type="slidenum">
              <a:rPr lang="en-US" smtClean="0"/>
              <a:t>‹#›</a:t>
            </a:fld>
            <a:endParaRPr lang="en-US"/>
          </a:p>
        </p:txBody>
      </p:sp>
    </p:spTree>
    <p:extLst>
      <p:ext uri="{BB962C8B-B14F-4D97-AF65-F5344CB8AC3E}">
        <p14:creationId xmlns:p14="http://schemas.microsoft.com/office/powerpoint/2010/main" val="119806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885FD4-E9CC-42B0-B55C-FA32DD52F36D}" type="datetimeFigureOut">
              <a:rPr lang="en-US" smtClean="0"/>
              <a:t>8/9/15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DCA3C0-765A-45CD-84F8-E62C155E27D5}" type="slidenum">
              <a:rPr lang="en-US" smtClean="0"/>
              <a:t>‹#›</a:t>
            </a:fld>
            <a:endParaRPr lang="en-US"/>
          </a:p>
        </p:txBody>
      </p:sp>
    </p:spTree>
    <p:extLst>
      <p:ext uri="{BB962C8B-B14F-4D97-AF65-F5344CB8AC3E}">
        <p14:creationId xmlns:p14="http://schemas.microsoft.com/office/powerpoint/2010/main" val="4020297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885FD4-E9CC-42B0-B55C-FA32DD52F36D}" type="datetimeFigureOut">
              <a:rPr lang="en-US" smtClean="0"/>
              <a:t>8/9/15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DCA3C0-765A-45CD-84F8-E62C155E27D5}" type="slidenum">
              <a:rPr lang="en-US" smtClean="0"/>
              <a:t>‹#›</a:t>
            </a:fld>
            <a:endParaRPr lang="en-US"/>
          </a:p>
        </p:txBody>
      </p:sp>
    </p:spTree>
    <p:extLst>
      <p:ext uri="{BB962C8B-B14F-4D97-AF65-F5344CB8AC3E}">
        <p14:creationId xmlns:p14="http://schemas.microsoft.com/office/powerpoint/2010/main" val="3518584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885FD4-E9CC-42B0-B55C-FA32DD52F36D}" type="datetimeFigureOut">
              <a:rPr lang="en-US" smtClean="0"/>
              <a:t>8/9/15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DCA3C0-765A-45CD-84F8-E62C155E27D5}" type="slidenum">
              <a:rPr lang="en-US" smtClean="0"/>
              <a:t>‹#›</a:t>
            </a:fld>
            <a:endParaRPr lang="en-US"/>
          </a:p>
        </p:txBody>
      </p:sp>
    </p:spTree>
    <p:extLst>
      <p:ext uri="{BB962C8B-B14F-4D97-AF65-F5344CB8AC3E}">
        <p14:creationId xmlns:p14="http://schemas.microsoft.com/office/powerpoint/2010/main" val="5779747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885FD4-E9CC-42B0-B55C-FA32DD52F36D}" type="datetimeFigureOut">
              <a:rPr lang="en-US" smtClean="0"/>
              <a:t>8/9/15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DCA3C0-765A-45CD-84F8-E62C155E27D5}" type="slidenum">
              <a:rPr lang="en-US" smtClean="0"/>
              <a:t>‹#›</a:t>
            </a:fld>
            <a:endParaRPr lang="en-US"/>
          </a:p>
        </p:txBody>
      </p:sp>
    </p:spTree>
    <p:extLst>
      <p:ext uri="{BB962C8B-B14F-4D97-AF65-F5344CB8AC3E}">
        <p14:creationId xmlns:p14="http://schemas.microsoft.com/office/powerpoint/2010/main" val="15621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0"/>
            <a:ext cx="7772400" cy="1470025"/>
          </a:xfrm>
        </p:spPr>
        <p:txBody>
          <a:bodyPr>
            <a:normAutofit fontScale="90000"/>
          </a:bodyPr>
          <a:lstStyle/>
          <a:p>
            <a:r>
              <a:rPr lang="en-US" sz="5400" dirty="0" smtClean="0"/>
              <a:t>C</a:t>
            </a:r>
            <a:r>
              <a:rPr lang="en-US" dirty="0" smtClean="0"/>
              <a:t>omputer </a:t>
            </a:r>
            <a:r>
              <a:rPr lang="en-US" sz="4900" dirty="0" smtClean="0"/>
              <a:t>H</a:t>
            </a:r>
            <a:r>
              <a:rPr lang="en-US" dirty="0" smtClean="0"/>
              <a:t>ardware </a:t>
            </a:r>
            <a:r>
              <a:rPr lang="en-US" sz="4900" dirty="0" smtClean="0"/>
              <a:t>S</a:t>
            </a:r>
            <a:r>
              <a:rPr lang="en-US" dirty="0" smtClean="0"/>
              <a:t>hopping</a:t>
            </a:r>
            <a:br>
              <a:rPr lang="en-US" dirty="0" smtClean="0"/>
            </a:br>
            <a:r>
              <a:rPr lang="en-US" dirty="0" smtClean="0"/>
              <a:t>via </a:t>
            </a:r>
            <a:r>
              <a:rPr lang="en-US" sz="4900" dirty="0" smtClean="0"/>
              <a:t>D</a:t>
            </a:r>
            <a:r>
              <a:rPr lang="en-US" dirty="0" smtClean="0"/>
              <a:t>atabases</a:t>
            </a:r>
            <a:endParaRPr lang="en-US" dirty="0"/>
          </a:p>
        </p:txBody>
      </p:sp>
      <p:sp>
        <p:nvSpPr>
          <p:cNvPr id="3" name="Subtitle 2"/>
          <p:cNvSpPr>
            <a:spLocks noGrp="1"/>
          </p:cNvSpPr>
          <p:nvPr>
            <p:ph type="subTitle" idx="1"/>
          </p:nvPr>
        </p:nvSpPr>
        <p:spPr>
          <a:xfrm>
            <a:off x="1371600" y="3962400"/>
            <a:ext cx="6400800" cy="1981200"/>
          </a:xfrm>
        </p:spPr>
        <p:txBody>
          <a:bodyPr>
            <a:normAutofit fontScale="92500" lnSpcReduction="20000"/>
          </a:bodyPr>
          <a:lstStyle/>
          <a:p>
            <a:r>
              <a:rPr lang="en-US" dirty="0" smtClean="0"/>
              <a:t>By</a:t>
            </a:r>
            <a:r>
              <a:rPr lang="en-US" dirty="0" smtClean="0"/>
              <a:t>:</a:t>
            </a:r>
          </a:p>
          <a:p>
            <a:r>
              <a:rPr lang="en-US" dirty="0" smtClean="0"/>
              <a:t>Michael Azzinaro</a:t>
            </a:r>
          </a:p>
          <a:p>
            <a:r>
              <a:rPr lang="en-US" dirty="0" smtClean="0"/>
              <a:t>Michael Calabrese</a:t>
            </a:r>
          </a:p>
          <a:p>
            <a:r>
              <a:rPr lang="en-US" dirty="0" smtClean="0"/>
              <a:t>Matthew Eder</a:t>
            </a:r>
            <a:endParaRPr lang="en-US" dirty="0"/>
          </a:p>
        </p:txBody>
      </p:sp>
      <p:pic>
        <p:nvPicPr>
          <p:cNvPr id="4" name="Picture 3" descr="clip-art-computers-74869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209800"/>
            <a:ext cx="2987040" cy="2590800"/>
          </a:xfrm>
          <a:prstGeom prst="rect">
            <a:avLst/>
          </a:prstGeom>
        </p:spPr>
      </p:pic>
      <p:pic>
        <p:nvPicPr>
          <p:cNvPr id="5" name="Picture 4" descr="computer-clip-art-RiAyEBMKT.jpe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2209800"/>
            <a:ext cx="2792313" cy="2849270"/>
          </a:xfrm>
          <a:prstGeom prst="rect">
            <a:avLst/>
          </a:prstGeom>
        </p:spPr>
      </p:pic>
    </p:spTree>
    <p:extLst>
      <p:ext uri="{BB962C8B-B14F-4D97-AF65-F5344CB8AC3E}">
        <p14:creationId xmlns:p14="http://schemas.microsoft.com/office/powerpoint/2010/main" val="277116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Extensions</a:t>
            </a:r>
            <a:endParaRPr lang="en-US" dirty="0"/>
          </a:p>
        </p:txBody>
      </p:sp>
      <p:sp>
        <p:nvSpPr>
          <p:cNvPr id="3" name="Content Placeholder 2"/>
          <p:cNvSpPr>
            <a:spLocks noGrp="1"/>
          </p:cNvSpPr>
          <p:nvPr>
            <p:ph idx="1"/>
          </p:nvPr>
        </p:nvSpPr>
        <p:spPr/>
        <p:txBody>
          <a:bodyPr/>
          <a:lstStyle/>
          <a:p>
            <a:r>
              <a:rPr lang="en-US" dirty="0" smtClean="0"/>
              <a:t>Extendable via web</a:t>
            </a:r>
          </a:p>
          <a:p>
            <a:r>
              <a:rPr lang="en-US" smtClean="0"/>
              <a:t>Implement a similar </a:t>
            </a:r>
            <a:r>
              <a:rPr lang="en-US" dirty="0" smtClean="0"/>
              <a:t>service to Newegg</a:t>
            </a:r>
          </a:p>
          <a:p>
            <a:r>
              <a:rPr lang="en-US" dirty="0" smtClean="0"/>
              <a:t>Collect data for tables via online queries</a:t>
            </a:r>
          </a:p>
          <a:p>
            <a:r>
              <a:rPr lang="en-US" dirty="0" smtClean="0"/>
              <a:t>Implement user interface</a:t>
            </a:r>
          </a:p>
          <a:p>
            <a:r>
              <a:rPr lang="en-US" dirty="0" smtClean="0"/>
              <a:t>More search options for refined queries</a:t>
            </a:r>
            <a:endParaRPr lang="en-US" dirty="0"/>
          </a:p>
        </p:txBody>
      </p:sp>
    </p:spTree>
    <p:extLst>
      <p:ext uri="{BB962C8B-B14F-4D97-AF65-F5344CB8AC3E}">
        <p14:creationId xmlns:p14="http://schemas.microsoft.com/office/powerpoint/2010/main" val="3266605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Acknowledgements</a:t>
            </a:r>
          </a:p>
        </p:txBody>
      </p:sp>
      <p:sp>
        <p:nvSpPr>
          <p:cNvPr id="3" name="Content Placeholder 2"/>
          <p:cNvSpPr>
            <a:spLocks noGrp="1"/>
          </p:cNvSpPr>
          <p:nvPr>
            <p:ph idx="1"/>
          </p:nvPr>
        </p:nvSpPr>
        <p:spPr>
          <a:xfrm>
            <a:off x="457200" y="2590800"/>
            <a:ext cx="8229600" cy="2971800"/>
          </a:xfrm>
        </p:spPr>
        <p:txBody>
          <a:bodyPr/>
          <a:lstStyle/>
          <a:p>
            <a:pPr marL="0" indent="0" algn="ctr">
              <a:buNone/>
            </a:pPr>
            <a:r>
              <a:rPr lang="en-US" dirty="0" smtClean="0"/>
              <a:t>Thanks to:</a:t>
            </a:r>
          </a:p>
          <a:p>
            <a:pPr marL="0" indent="0" algn="ctr">
              <a:buNone/>
            </a:pPr>
            <a:r>
              <a:rPr lang="en-US" dirty="0" smtClean="0"/>
              <a:t>Professor James Abello</a:t>
            </a:r>
          </a:p>
          <a:p>
            <a:pPr marL="0" indent="0" algn="ctr">
              <a:buNone/>
            </a:pPr>
            <a:r>
              <a:rPr lang="en-US" dirty="0" err="1"/>
              <a:t>Riham</a:t>
            </a:r>
            <a:r>
              <a:rPr lang="en-US" dirty="0"/>
              <a:t> </a:t>
            </a:r>
            <a:r>
              <a:rPr lang="en-US" dirty="0" err="1" smtClean="0"/>
              <a:t>Elsaadany</a:t>
            </a:r>
            <a:endParaRPr lang="en-US" dirty="0" smtClean="0"/>
          </a:p>
        </p:txBody>
      </p:sp>
    </p:spTree>
    <p:extLst>
      <p:ext uri="{BB962C8B-B14F-4D97-AF65-F5344CB8AC3E}">
        <p14:creationId xmlns:p14="http://schemas.microsoft.com/office/powerpoint/2010/main" val="348452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&amp; Resources</a:t>
            </a:r>
            <a:endParaRPr lang="en-US" dirty="0"/>
          </a:p>
        </p:txBody>
      </p:sp>
      <p:sp>
        <p:nvSpPr>
          <p:cNvPr id="3" name="Content Placeholder 2"/>
          <p:cNvSpPr>
            <a:spLocks noGrp="1"/>
          </p:cNvSpPr>
          <p:nvPr>
            <p:ph idx="1"/>
          </p:nvPr>
        </p:nvSpPr>
        <p:spPr/>
        <p:txBody>
          <a:bodyPr/>
          <a:lstStyle/>
          <a:p>
            <a:r>
              <a:rPr lang="en-US" dirty="0" smtClean="0"/>
              <a:t>Database Management 3</a:t>
            </a:r>
            <a:r>
              <a:rPr lang="en-US" baseline="30000" dirty="0" smtClean="0"/>
              <a:t>rd</a:t>
            </a:r>
            <a:r>
              <a:rPr lang="en-US" dirty="0" smtClean="0"/>
              <a:t> </a:t>
            </a:r>
            <a:r>
              <a:rPr lang="en-US" dirty="0" smtClean="0"/>
              <a:t>Edition</a:t>
            </a:r>
          </a:p>
          <a:p>
            <a:r>
              <a:rPr lang="en-US" dirty="0" smtClean="0"/>
              <a:t>LAMP</a:t>
            </a:r>
            <a:endParaRPr lang="en-US" dirty="0" smtClean="0"/>
          </a:p>
          <a:p>
            <a:r>
              <a:rPr lang="en-US" dirty="0" err="1" smtClean="0"/>
              <a:t>MyPHPAdmin</a:t>
            </a:r>
            <a:endParaRPr lang="en-US" dirty="0" smtClean="0"/>
          </a:p>
          <a:p>
            <a:r>
              <a:rPr lang="en-US" dirty="0" smtClean="0"/>
              <a:t>MySQL</a:t>
            </a:r>
          </a:p>
          <a:p>
            <a:r>
              <a:rPr lang="en-US" dirty="0" err="1" smtClean="0"/>
              <a:t>VirtualBox</a:t>
            </a:r>
            <a:endParaRPr lang="en-US" dirty="0" smtClean="0"/>
          </a:p>
          <a:p>
            <a:r>
              <a:rPr lang="en-US" dirty="0" smtClean="0"/>
              <a:t>Apache</a:t>
            </a:r>
          </a:p>
          <a:p>
            <a:r>
              <a:rPr lang="en-US" dirty="0" err="1" smtClean="0"/>
              <a:t>StackOverflow</a:t>
            </a:r>
            <a:endParaRPr lang="en-US" dirty="0" smtClean="0"/>
          </a:p>
          <a:p>
            <a:pPr marL="0" indent="0">
              <a:buNone/>
            </a:pPr>
            <a:endParaRPr lang="en-US" dirty="0"/>
          </a:p>
        </p:txBody>
      </p:sp>
      <p:pic>
        <p:nvPicPr>
          <p:cNvPr id="4" name="Picture 3" descr="2d63d076d9d96974203c5c3b6028c34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2438400"/>
            <a:ext cx="3314527" cy="3314527"/>
          </a:xfrm>
          <a:prstGeom prst="rect">
            <a:avLst/>
          </a:prstGeom>
        </p:spPr>
      </p:pic>
    </p:spTree>
    <p:extLst>
      <p:ext uri="{BB962C8B-B14F-4D97-AF65-F5344CB8AC3E}">
        <p14:creationId xmlns:p14="http://schemas.microsoft.com/office/powerpoint/2010/main" val="2336061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D</a:t>
            </a:r>
            <a:r>
              <a:rPr lang="en-US" sz="5400" dirty="0" smtClean="0"/>
              <a:t>emo</a:t>
            </a:r>
            <a:endParaRPr lang="en-US" sz="5400" dirty="0"/>
          </a:p>
        </p:txBody>
      </p:sp>
    </p:spTree>
    <p:extLst>
      <p:ext uri="{BB962C8B-B14F-4D97-AF65-F5344CB8AC3E}">
        <p14:creationId xmlns:p14="http://schemas.microsoft.com/office/powerpoint/2010/main" val="3305678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G</a:t>
            </a:r>
            <a:r>
              <a:rPr lang="en-US" dirty="0" smtClean="0"/>
              <a:t>oal</a:t>
            </a:r>
            <a:endParaRPr lang="en-US" dirty="0"/>
          </a:p>
        </p:txBody>
      </p:sp>
      <p:sp>
        <p:nvSpPr>
          <p:cNvPr id="3" name="Content Placeholder 2"/>
          <p:cNvSpPr>
            <a:spLocks noGrp="1"/>
          </p:cNvSpPr>
          <p:nvPr>
            <p:ph idx="1"/>
          </p:nvPr>
        </p:nvSpPr>
        <p:spPr/>
        <p:txBody>
          <a:bodyPr/>
          <a:lstStyle/>
          <a:p>
            <a:pPr marL="0" indent="0" algn="ctr">
              <a:buNone/>
            </a:pPr>
            <a:r>
              <a:rPr lang="en-US" dirty="0" smtClean="0"/>
              <a:t> Incorporate database systems and design into a real world system.</a:t>
            </a:r>
          </a:p>
          <a:p>
            <a:endParaRPr lang="en-US" dirty="0" smtClean="0"/>
          </a:p>
          <a:p>
            <a:endParaRPr lang="en-US" dirty="0"/>
          </a:p>
        </p:txBody>
      </p:sp>
      <p:pic>
        <p:nvPicPr>
          <p:cNvPr id="4" name="Picture 3" descr="idea-light-bulb-clip-art-black-and-white-MTLEnkBTa.jpe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6600" y="3048000"/>
            <a:ext cx="2590800" cy="3063446"/>
          </a:xfrm>
          <a:prstGeom prst="rect">
            <a:avLst/>
          </a:prstGeom>
        </p:spPr>
      </p:pic>
    </p:spTree>
    <p:extLst>
      <p:ext uri="{BB962C8B-B14F-4D97-AF65-F5344CB8AC3E}">
        <p14:creationId xmlns:p14="http://schemas.microsoft.com/office/powerpoint/2010/main" val="4237733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Detailed description</a:t>
            </a:r>
          </a:p>
          <a:p>
            <a:r>
              <a:rPr lang="en-US" dirty="0" smtClean="0"/>
              <a:t>Stumbling blocks</a:t>
            </a:r>
          </a:p>
          <a:p>
            <a:r>
              <a:rPr lang="en-US" dirty="0" smtClean="0"/>
              <a:t>Data Collection/diagrams</a:t>
            </a:r>
          </a:p>
          <a:p>
            <a:r>
              <a:rPr lang="en-US" dirty="0" smtClean="0"/>
              <a:t>Sample of findings</a:t>
            </a:r>
          </a:p>
          <a:p>
            <a:r>
              <a:rPr lang="en-US" dirty="0" smtClean="0"/>
              <a:t>Future Extensions </a:t>
            </a:r>
          </a:p>
          <a:p>
            <a:r>
              <a:rPr lang="en-US" dirty="0" smtClean="0"/>
              <a:t>Acknowledgements</a:t>
            </a:r>
          </a:p>
          <a:p>
            <a:r>
              <a:rPr lang="en-US" dirty="0" smtClean="0"/>
              <a:t>Demo</a:t>
            </a:r>
            <a:endParaRPr lang="en-US" dirty="0"/>
          </a:p>
        </p:txBody>
      </p:sp>
    </p:spTree>
    <p:extLst>
      <p:ext uri="{BB962C8B-B14F-4D97-AF65-F5344CB8AC3E}">
        <p14:creationId xmlns:p14="http://schemas.microsoft.com/office/powerpoint/2010/main" val="1478569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dirty="0"/>
          </a:p>
        </p:txBody>
      </p:sp>
      <p:sp>
        <p:nvSpPr>
          <p:cNvPr id="3" name="Content Placeholder 2"/>
          <p:cNvSpPr>
            <a:spLocks noGrp="1"/>
          </p:cNvSpPr>
          <p:nvPr>
            <p:ph idx="1"/>
          </p:nvPr>
        </p:nvSpPr>
        <p:spPr/>
        <p:txBody>
          <a:bodyPr/>
          <a:lstStyle/>
          <a:p>
            <a:pPr marL="0" indent="0">
              <a:buNone/>
            </a:pPr>
            <a:r>
              <a:rPr lang="en-US" dirty="0" smtClean="0"/>
              <a:t>The main usage of this database will be the backend to an online shop. Users will not directly query the data however they will submit requests for items which would be converted into SQL queries on the database. Manufacturers and sellers would make direct queries on the data in order to add and remove new products. </a:t>
            </a:r>
            <a:endParaRPr lang="en-US" dirty="0"/>
          </a:p>
        </p:txBody>
      </p:sp>
    </p:spTree>
    <p:extLst>
      <p:ext uri="{BB962C8B-B14F-4D97-AF65-F5344CB8AC3E}">
        <p14:creationId xmlns:p14="http://schemas.microsoft.com/office/powerpoint/2010/main" val="3424893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Stumbling Blocks</a:t>
            </a:r>
            <a:endParaRPr lang="en-US" dirty="0"/>
          </a:p>
        </p:txBody>
      </p:sp>
      <p:sp>
        <p:nvSpPr>
          <p:cNvPr id="3" name="Content Placeholder 2"/>
          <p:cNvSpPr>
            <a:spLocks noGrp="1"/>
          </p:cNvSpPr>
          <p:nvPr>
            <p:ph idx="1"/>
          </p:nvPr>
        </p:nvSpPr>
        <p:spPr/>
        <p:txBody>
          <a:bodyPr/>
          <a:lstStyle/>
          <a:p>
            <a:r>
              <a:rPr lang="en-US" dirty="0" smtClean="0"/>
              <a:t>ER Design</a:t>
            </a:r>
          </a:p>
          <a:p>
            <a:r>
              <a:rPr lang="en-US" dirty="0" smtClean="0"/>
              <a:t>ER Refinement</a:t>
            </a:r>
          </a:p>
          <a:p>
            <a:r>
              <a:rPr lang="en-US" dirty="0" smtClean="0"/>
              <a:t>Table Normalization</a:t>
            </a:r>
          </a:p>
          <a:p>
            <a:r>
              <a:rPr lang="en-US" dirty="0" smtClean="0"/>
              <a:t>Table Representation to SQL transition</a:t>
            </a:r>
          </a:p>
          <a:p>
            <a:r>
              <a:rPr lang="en-US" dirty="0" smtClean="0"/>
              <a:t>VM/PHP/</a:t>
            </a:r>
            <a:r>
              <a:rPr lang="en-US" dirty="0" err="1" smtClean="0"/>
              <a:t>mySQL</a:t>
            </a:r>
            <a:r>
              <a:rPr lang="en-US" dirty="0" smtClean="0"/>
              <a:t> setup</a:t>
            </a:r>
          </a:p>
          <a:p>
            <a:endParaRPr lang="en-US" dirty="0"/>
          </a:p>
        </p:txBody>
      </p:sp>
    </p:spTree>
    <p:extLst>
      <p:ext uri="{BB962C8B-B14F-4D97-AF65-F5344CB8AC3E}">
        <p14:creationId xmlns:p14="http://schemas.microsoft.com/office/powerpoint/2010/main" val="3434144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C</a:t>
            </a:r>
            <a:r>
              <a:rPr lang="en-US" dirty="0" smtClean="0"/>
              <a:t>onceptual</a:t>
            </a:r>
            <a:r>
              <a:rPr lang="en-US" sz="5400" dirty="0" smtClean="0"/>
              <a:t> D</a:t>
            </a:r>
            <a:r>
              <a:rPr lang="en-US" dirty="0" smtClean="0"/>
              <a:t>iagram</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295400"/>
            <a:ext cx="7958162" cy="5105400"/>
          </a:xfrm>
          <a:prstGeom prst="rect">
            <a:avLst/>
          </a:prstGeom>
        </p:spPr>
      </p:pic>
    </p:spTree>
    <p:extLst>
      <p:ext uri="{BB962C8B-B14F-4D97-AF65-F5344CB8AC3E}">
        <p14:creationId xmlns:p14="http://schemas.microsoft.com/office/powerpoint/2010/main" val="889183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Sample Data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634" y="1447800"/>
            <a:ext cx="3817766" cy="17526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0834" y="1434215"/>
            <a:ext cx="4141166" cy="85178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000" y="2428451"/>
            <a:ext cx="4141166" cy="92434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356" y="4114800"/>
            <a:ext cx="6401244" cy="1143079"/>
          </a:xfrm>
          <a:prstGeom prst="rect">
            <a:avLst/>
          </a:prstGeom>
        </p:spPr>
      </p:pic>
    </p:spTree>
    <p:extLst>
      <p:ext uri="{BB962C8B-B14F-4D97-AF65-F5344CB8AC3E}">
        <p14:creationId xmlns:p14="http://schemas.microsoft.com/office/powerpoint/2010/main" val="203369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Integrity Constraints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Almost everything within the database cannot be NULL. </a:t>
            </a:r>
            <a:endParaRPr lang="en-US" dirty="0" smtClean="0"/>
          </a:p>
          <a:p>
            <a:r>
              <a:rPr lang="en-US" dirty="0" smtClean="0"/>
              <a:t>Location Weak Entity</a:t>
            </a:r>
          </a:p>
          <a:p>
            <a:r>
              <a:rPr lang="en-US" dirty="0" smtClean="0"/>
              <a:t>Writes relation</a:t>
            </a:r>
            <a:endParaRPr lang="en-US" dirty="0" smtClean="0"/>
          </a:p>
          <a:p>
            <a:r>
              <a:rPr lang="en-US" dirty="0" smtClean="0"/>
              <a:t>Exceptions: Review’s Descriptions</a:t>
            </a:r>
          </a:p>
          <a:p>
            <a:r>
              <a:rPr lang="en-US" dirty="0" smtClean="0"/>
              <a:t>Buys </a:t>
            </a:r>
            <a:r>
              <a:rPr lang="en-US" dirty="0" smtClean="0"/>
              <a:t>Table</a:t>
            </a:r>
          </a:p>
          <a:p>
            <a:r>
              <a:rPr lang="en-US" dirty="0" smtClean="0"/>
              <a:t>ISA User Constraints</a:t>
            </a:r>
            <a:endParaRPr lang="en-US" dirty="0" smtClean="0"/>
          </a:p>
          <a:p>
            <a:r>
              <a:rPr lang="en-US" dirty="0" smtClean="0"/>
              <a:t>Is Part Of</a:t>
            </a:r>
          </a:p>
          <a:p>
            <a:r>
              <a:rPr lang="en-US" dirty="0" smtClean="0"/>
              <a:t>Manufacturers </a:t>
            </a:r>
          </a:p>
          <a:p>
            <a:r>
              <a:rPr lang="en-US" dirty="0" smtClean="0"/>
              <a:t>Distributes to</a:t>
            </a:r>
            <a:endParaRPr lang="en-US" dirty="0"/>
          </a:p>
        </p:txBody>
      </p:sp>
      <p:pic>
        <p:nvPicPr>
          <p:cNvPr id="4" name="Picture 3" descr="8iAoA5oi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3124200"/>
            <a:ext cx="2794635" cy="3429000"/>
          </a:xfrm>
          <a:prstGeom prst="rect">
            <a:avLst/>
          </a:prstGeom>
        </p:spPr>
      </p:pic>
    </p:spTree>
    <p:extLst>
      <p:ext uri="{BB962C8B-B14F-4D97-AF65-F5344CB8AC3E}">
        <p14:creationId xmlns:p14="http://schemas.microsoft.com/office/powerpoint/2010/main" val="146767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F</a:t>
            </a:r>
            <a:r>
              <a:rPr lang="en-US" sz="3600" dirty="0" smtClean="0"/>
              <a:t>indings</a:t>
            </a:r>
            <a:endParaRPr lang="en-US" sz="3600" dirty="0"/>
          </a:p>
        </p:txBody>
      </p:sp>
      <p:sp>
        <p:nvSpPr>
          <p:cNvPr id="3" name="Content Placeholder 2"/>
          <p:cNvSpPr>
            <a:spLocks noGrp="1"/>
          </p:cNvSpPr>
          <p:nvPr>
            <p:ph idx="1"/>
          </p:nvPr>
        </p:nvSpPr>
        <p:spPr>
          <a:xfrm>
            <a:off x="457200" y="1447800"/>
            <a:ext cx="8229600" cy="4525963"/>
          </a:xfrm>
        </p:spPr>
        <p:txBody>
          <a:bodyPr/>
          <a:lstStyle/>
          <a:p>
            <a:r>
              <a:rPr lang="en-US" dirty="0" smtClean="0"/>
              <a:t>Users of the database will find meaningful information regarding computer hardware.</a:t>
            </a:r>
          </a:p>
          <a:p>
            <a:r>
              <a:rPr lang="en-US" dirty="0" smtClean="0"/>
              <a:t>Where to purchase the computer parts.</a:t>
            </a:r>
          </a:p>
          <a:p>
            <a:r>
              <a:rPr lang="en-US" dirty="0" smtClean="0"/>
              <a:t>Companies/Sellers will find use in marketing their products through use of the database (thanks to the Buys, </a:t>
            </a:r>
            <a:r>
              <a:rPr lang="en-US" dirty="0" err="1" smtClean="0"/>
              <a:t>SoldBy</a:t>
            </a:r>
            <a:r>
              <a:rPr lang="en-US" dirty="0" smtClean="0"/>
              <a:t> and Distributes to entities). </a:t>
            </a:r>
            <a:endParaRPr lang="en-US" dirty="0"/>
          </a:p>
        </p:txBody>
      </p:sp>
    </p:spTree>
    <p:extLst>
      <p:ext uri="{BB962C8B-B14F-4D97-AF65-F5344CB8AC3E}">
        <p14:creationId xmlns:p14="http://schemas.microsoft.com/office/powerpoint/2010/main" val="2485861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Austin.thmx</Template>
  <TotalTime>1602</TotalTime>
  <Words>252</Words>
  <Application>Microsoft Macintosh PowerPoint</Application>
  <PresentationFormat>On-screen Show (4:3)</PresentationFormat>
  <Paragraphs>58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Computer Hardware Shopping via Databases</vt:lpstr>
      <vt:lpstr>Goal</vt:lpstr>
      <vt:lpstr>Outline</vt:lpstr>
      <vt:lpstr>Description</vt:lpstr>
      <vt:lpstr>Stumbling Blocks</vt:lpstr>
      <vt:lpstr>Conceptual Diagram</vt:lpstr>
      <vt:lpstr>Sample Data</vt:lpstr>
      <vt:lpstr>Integrity Constraints</vt:lpstr>
      <vt:lpstr>Findings</vt:lpstr>
      <vt:lpstr>Future Extensions</vt:lpstr>
      <vt:lpstr>Acknowledgements</vt:lpstr>
      <vt:lpstr>References &amp; Resources</vt:lpstr>
      <vt:lpstr>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Hardware Shopping via Databases</dc:title>
  <dc:creator>Azzi</dc:creator>
  <cp:lastModifiedBy>Michael Calabrese</cp:lastModifiedBy>
  <cp:revision>29</cp:revision>
  <dcterms:created xsi:type="dcterms:W3CDTF">2015-08-07T20:35:15Z</dcterms:created>
  <dcterms:modified xsi:type="dcterms:W3CDTF">2015-08-09T22:48:07Z</dcterms:modified>
</cp:coreProperties>
</file>