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418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333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013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092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398545a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2b398545a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570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743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6a6a67db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g266a6a67db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1237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4f2a90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4f2a90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3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996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6a6a67db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g266a6a67db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506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800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304800" y="1027331"/>
            <a:ext cx="7772400" cy="5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B.E COMPUTER SCIENCE AND ENGINEERING</a:t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8450" y="228600"/>
            <a:ext cx="1293427" cy="133334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533400" y="381000"/>
            <a:ext cx="723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COIMBATORE INSTITUTE OF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(Govt Aided Autonomous Institution Affiliated to Anna University, Chennai).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57400" y="1676400"/>
            <a:ext cx="4648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REVIEW -II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410200" y="3510677"/>
            <a:ext cx="3352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No. :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1.2005018 - </a:t>
            </a:r>
            <a:r>
              <a:rPr lang="en-US" sz="1800" b="1" i="0" u="none" strike="noStrike" cap="non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Hemalakshmi S 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2.2005028 - </a:t>
            </a:r>
            <a:r>
              <a:rPr lang="en-US" sz="1800" b="1" i="0" u="none" strike="noStrike" cap="non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Lakshitha P 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3.2005044 - </a:t>
            </a:r>
            <a:r>
              <a:rPr lang="en-US" sz="1800" b="1" i="0" u="none" strike="noStrike" cap="non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Satyajit K 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4.2005050 - </a:t>
            </a:r>
            <a:r>
              <a:rPr lang="en-US" sz="1800" b="1" i="0" u="none" strike="noStrike" cap="non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Swarna Ambigai V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5.2005054 - </a:t>
            </a:r>
            <a:r>
              <a:rPr lang="en-US" sz="1800" b="1" i="0" u="none" strike="noStrike" cap="non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Vysakh 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6.71762105207-</a:t>
            </a:r>
            <a:r>
              <a:rPr lang="en-US" sz="1800" b="1" i="0" u="none" strike="noStrike" cap="non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Guru Vasuki SR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4581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IV B.E CSE Section -1</a:t>
            </a:r>
            <a:endParaRPr sz="1800" b="1" i="1">
              <a:solidFill>
                <a:srgbClr val="31859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81000" y="4170827"/>
            <a:ext cx="3886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Guided by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 Name: </a:t>
            </a:r>
            <a:r>
              <a:rPr lang="en-US" sz="1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Mrs.K.Priyadarsini,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M.E.,Assistant Professor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Engineering.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58850" y="2304325"/>
            <a:ext cx="850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Voice Over using deep learning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[1] Pavitar Khatri, Pranay Rana, Praveen Dahiya, ‘Video Captioning using Encoder-Decoder Model’,JETIR. Multimed, vol. 10, no.3, pp. 229-241, May. 2023,ISSN-.23495162.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[2] Subhashini Venugopalan, Marcus Rohrbach, Jeff Donahue, Raymond Mooney, Trevor Darrell, Kate Saenko, ‘Sequence to Sequence- Video to Text’, IJERT. Multimed, vol. 22, no.6, pp. 229-241, Oct. 2015,arXiv: 1505.00487v3.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[3] Antoine Yang, Arsha Nagrani, Paul Hongsuck Seo, Antoine Miech., ‘Vid2Seq: Large-Scale    Pretraning of a Visual Language Model for Dense Video Captioning’,IEEE. Multimed, vol. 10, no.4, pp. April. 2023,ECCV,2023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[4] Vladimir Iashin, Esa Rahtu, ‘Multi-Model Dense Video Captioning’, IEEE. Multimed, vol. 10, no.2, pp., Oct. 2020,In CVPR,2020.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Design Modules and Description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System Design- Architecture/Flow Diagram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Tools for development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253719"/>
            <a:ext cx="1293427" cy="133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300375" y="1715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076"/>
              <a:buNone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600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722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4000"/>
              <a:buFont typeface="Times New Roman"/>
              <a:buChar char="•"/>
            </a:pP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22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4000"/>
              <a:buFont typeface="Times New Roman"/>
              <a:buChar char="•"/>
            </a:pP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Video to Frames Conversion Module 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-  Extract individual frames from the video for further processing.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22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4000"/>
              <a:buFont typeface="Times New Roman"/>
              <a:buChar char="•"/>
            </a:pP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Frame Analysis Module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- Analyze each frame to identify key visual elements.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22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4000"/>
              <a:buFont typeface="Times New Roman"/>
              <a:buChar char="•"/>
            </a:pP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Caption Generation Module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- Generate captions for each frame based on the analyzed visual elements.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8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Encoder Module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500" dirty="0" err="1">
                <a:latin typeface="Times New Roman"/>
                <a:ea typeface="Times New Roman"/>
                <a:cs typeface="Times New Roman"/>
                <a:sym typeface="Times New Roman"/>
              </a:rPr>
              <a:t>ViT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78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Decoder Module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- GPT2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22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4000"/>
              <a:buFont typeface="Times New Roman"/>
              <a:buChar char="•"/>
            </a:pP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Summarization Module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- Summarization of the whole caption is performed using a summarizer.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186300" y="2537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Design Modules and Description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7600" y="253719"/>
            <a:ext cx="1293427" cy="133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 Design- Flow Diagram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l="6139" r="3305"/>
          <a:stretch/>
        </p:blipFill>
        <p:spPr>
          <a:xfrm>
            <a:off x="50750" y="1687690"/>
            <a:ext cx="9042499" cy="458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System Design- Flow Diagram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l="5266" t="9346" r="5167"/>
          <a:stretch/>
        </p:blipFill>
        <p:spPr>
          <a:xfrm>
            <a:off x="1788825" y="884250"/>
            <a:ext cx="5273651" cy="574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825412" y="3141789"/>
            <a:ext cx="57314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1720037" y="3127288"/>
            <a:ext cx="57604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350" y="530250"/>
            <a:ext cx="7328750" cy="55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Tools for development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7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Programming language for backend development and scripting.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Web framework for building the backend of the web application.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Hugging Face Transformers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Library for accessing pre-trained models for natural language processing tasks, such as image captioning.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Gensim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Library for text summarization and keyword extraction.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Google Text-to-Speech (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API for converting text to speech.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Tools for development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OpenCV: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Library for computer vision tasks, including video processing.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Pillow (PIL)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Library for working with images, including loading and processing.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HTML/CSS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Frontend markup and styling for web pages.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JavaScript: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Frontend scripting for dynamic web page behavior.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Video Voice Over involves narrating key visual elements of a scene, such as actions, settings, facial expressions, and text on screen, to provide individuals with visual disabilities a comprehensive understanding of the visual context.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30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availability of voice over of videos significantly enhances the overall accessibility and inclusivity of media content for  the  visually disabled.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On-screen Show (4:3)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Arial</vt:lpstr>
      <vt:lpstr>Roboto</vt:lpstr>
      <vt:lpstr>Cambria</vt:lpstr>
      <vt:lpstr>Calibri</vt:lpstr>
      <vt:lpstr>Office Theme</vt:lpstr>
      <vt:lpstr>B.E COMPUTER SCIENCE AND ENGINEERING</vt:lpstr>
      <vt:lpstr>AGENDA</vt:lpstr>
      <vt:lpstr>Design Modules and Description </vt:lpstr>
      <vt:lpstr>System Design- Flow Diagram</vt:lpstr>
      <vt:lpstr>System Design- Flow Diagram</vt:lpstr>
      <vt:lpstr>PowerPoint Presentation</vt:lpstr>
      <vt:lpstr>Tools for development</vt:lpstr>
      <vt:lpstr>Tools for development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B.E COMPUTER SCIENCE AND ENGINEERING</dc:title>
  <cp:lastModifiedBy>Microsoft account</cp:lastModifiedBy>
  <cp:revision>1</cp:revision>
  <dcterms:modified xsi:type="dcterms:W3CDTF">2025-04-28T15:40:32Z</dcterms:modified>
</cp:coreProperties>
</file>