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ormorant Garamond Bold Italics" charset="1" panose="00000800000000000000"/>
      <p:regular r:id="rId13"/>
    </p:embeddedFont>
    <p:embeddedFont>
      <p:font typeface="Open Sans" charset="1" panose="00000000000000000000"/>
      <p:regular r:id="rId14"/>
    </p:embeddedFont>
    <p:embeddedFont>
      <p:font typeface="Cormorant Garamond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2659317"/>
            <a:ext cx="16215536" cy="3202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40"/>
              </a:lnSpc>
              <a:spcBef>
                <a:spcPct val="0"/>
              </a:spcBef>
            </a:pPr>
            <a:r>
              <a:rPr lang="en-US" b="true" sz="9172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Real time Sports Dashboard using AWS AppSync and DynamoDB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5467195" y="6597439"/>
            <a:ext cx="8303022" cy="827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6"/>
              </a:lnSpc>
              <a:spcBef>
                <a:spcPct val="0"/>
              </a:spcBef>
            </a:pPr>
            <a:r>
              <a:rPr lang="en-US" sz="4904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2210030504- Sai Vyseshika V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88230" y="7782551"/>
            <a:ext cx="7460953" cy="81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2"/>
              </a:lnSpc>
              <a:spcBef>
                <a:spcPct val="0"/>
              </a:spcBef>
            </a:pPr>
            <a:r>
              <a:rPr lang="en-US" b="true" sz="478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</a:t>
            </a:r>
            <a:r>
              <a:rPr lang="en-US" b="true" sz="478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uide Name: Ms. P. Sree Lakshmi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1527875"/>
            <a:ext cx="5584083" cy="1392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1"/>
              </a:lnSpc>
              <a:spcBef>
                <a:spcPct val="0"/>
              </a:spcBef>
            </a:pPr>
            <a:r>
              <a:rPr lang="en-US" b="true" sz="8172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482474"/>
            <a:ext cx="16154865" cy="489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2"/>
              </a:lnSpc>
              <a:spcBef>
                <a:spcPct val="0"/>
              </a:spcBef>
            </a:pPr>
            <a:r>
              <a:rPr lang="en-US" b="true" sz="465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The Real-Time Sports Dashb</a:t>
            </a:r>
            <a:r>
              <a:rPr lang="en-US" b="true" sz="465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oard provides live sports updates by scraping data from ESPN Live, SportsRadar, and Yahoo Sports using BeautifulSoup. Built with AWS AppSync, DynamoDB, and Lambda, it delivers real-time scores and player statistics with minimal latency. The system ensures scalability, accuracy, and instant data synchronization, offering a reliable solution for tracking live sports events.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0" y="1527875"/>
            <a:ext cx="9106133" cy="1392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1"/>
              </a:lnSpc>
              <a:spcBef>
                <a:spcPct val="0"/>
              </a:spcBef>
            </a:pPr>
            <a:r>
              <a:rPr lang="en-US" b="true" sz="8172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482474"/>
            <a:ext cx="16154865" cy="4077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2"/>
              </a:lnSpc>
              <a:spcBef>
                <a:spcPct val="0"/>
              </a:spcBef>
            </a:pPr>
            <a:r>
              <a:rPr lang="en-US" b="true" sz="465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Accessing real-time sports data is crucial for fans and analysts, but traditional dashboards often face delays and scalability issues. This project addresses these problems by providing accurate, real-time updates using AWS services, ensuring fast delivery, scalable performance, and seamless synchronization across devices.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0" y="1527875"/>
            <a:ext cx="14268068" cy="1392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1"/>
              </a:lnSpc>
              <a:spcBef>
                <a:spcPct val="0"/>
              </a:spcBef>
            </a:pPr>
            <a:r>
              <a:rPr lang="en-US" b="true" sz="8172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AWS Services and Justification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482474"/>
            <a:ext cx="17796662" cy="169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64051" indent="-532026" lvl="1">
              <a:lnSpc>
                <a:spcPts val="6899"/>
              </a:lnSpc>
              <a:buFont typeface="Arial"/>
              <a:buChar char="•"/>
            </a:pPr>
            <a:r>
              <a:rPr lang="en-US" b="true" sz="492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AWS</a:t>
            </a:r>
            <a:r>
              <a:rPr lang="en-US" b="true" sz="4928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AppSync: Real-time data access through GraphQL APIs for live sports updates.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5460525"/>
            <a:ext cx="17796662" cy="2531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35790" indent="-517895" lvl="1">
              <a:lnSpc>
                <a:spcPts val="6716"/>
              </a:lnSpc>
              <a:buFont typeface="Arial"/>
              <a:buChar char="•"/>
            </a:pPr>
            <a:r>
              <a:rPr lang="en-US" b="true" sz="4797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Amazon DynamoDB: High-performance, scalable NoSQL database to store sports data.</a:t>
            </a:r>
          </a:p>
          <a:p>
            <a:pPr algn="ctr">
              <a:lnSpc>
                <a:spcPts val="671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0" y="7534004"/>
            <a:ext cx="17796662" cy="821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35791" indent="-517895" lvl="1">
              <a:lnSpc>
                <a:spcPts val="6716"/>
              </a:lnSpc>
              <a:buFont typeface="Arial"/>
              <a:buChar char="•"/>
            </a:pPr>
            <a:r>
              <a:rPr lang="en-US" b="true" sz="4797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Amazon CloudWatch: Monitors and logs system performance and errors.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0" y="1527875"/>
            <a:ext cx="14268068" cy="1392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1"/>
              </a:lnSpc>
              <a:spcBef>
                <a:spcPct val="0"/>
              </a:spcBef>
            </a:pPr>
            <a:r>
              <a:rPr lang="en-US" b="true" sz="8172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System Architecture &amp; Workflow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472949"/>
            <a:ext cx="17430785" cy="4258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42175" indent="-521088" lvl="1">
              <a:lnSpc>
                <a:spcPts val="6757"/>
              </a:lnSpc>
              <a:buFont typeface="Arial"/>
              <a:buChar char="•"/>
            </a:pPr>
            <a:r>
              <a:rPr lang="en-US" b="true" sz="4827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</a:t>
            </a:r>
            <a:r>
              <a:rPr lang="en-US" b="true" sz="4827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ata Collection : BeautifulSoup scrapes sports data from ESPN Live, SportsRadar, and Yahoo Sports.</a:t>
            </a:r>
          </a:p>
          <a:p>
            <a:pPr algn="l" marL="1042175" indent="-521088" lvl="1">
              <a:lnSpc>
                <a:spcPts val="6757"/>
              </a:lnSpc>
              <a:buFont typeface="Arial"/>
              <a:buChar char="•"/>
            </a:pPr>
            <a:r>
              <a:rPr lang="en-US" b="true" sz="4827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Storage: DynamoDB stores live sports data efficiently.</a:t>
            </a:r>
          </a:p>
          <a:p>
            <a:pPr algn="l" marL="1042175" indent="-521088" lvl="1">
              <a:lnSpc>
                <a:spcPts val="6757"/>
              </a:lnSpc>
              <a:buFont typeface="Arial"/>
              <a:buChar char="•"/>
            </a:pPr>
            <a:r>
              <a:rPr lang="en-US" b="true" sz="4827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Real-Time Delivery: AWS AppSync provides real-time updates to the dashboard through GraphQL.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-3639305" y="1525937"/>
            <a:ext cx="14268068" cy="1392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1"/>
              </a:lnSpc>
              <a:spcBef>
                <a:spcPct val="0"/>
              </a:spcBef>
            </a:pPr>
            <a:r>
              <a:rPr lang="en-US" b="true" sz="8172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Implementation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501524"/>
            <a:ext cx="17273706" cy="4501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8"/>
              </a:lnSpc>
            </a:pPr>
          </a:p>
          <a:p>
            <a:pPr algn="l" marL="786260" indent="-393130" lvl="1">
              <a:lnSpc>
                <a:spcPts val="5098"/>
              </a:lnSpc>
              <a:buFont typeface="Arial"/>
              <a:buChar char="•"/>
            </a:pPr>
            <a:r>
              <a:rPr lang="en-US" b="true" sz="3641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Create DynamoDB Table with match_id as the primary key.</a:t>
            </a:r>
          </a:p>
          <a:p>
            <a:pPr algn="l" marL="786260" indent="-393130" lvl="1">
              <a:lnSpc>
                <a:spcPts val="5098"/>
              </a:lnSpc>
              <a:buFont typeface="Arial"/>
              <a:buChar char="•"/>
            </a:pPr>
            <a:r>
              <a:rPr lang="en-US" b="true" sz="3641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Set up AppSync with GraphQL schema for queries and subscriptions.</a:t>
            </a:r>
          </a:p>
          <a:p>
            <a:pPr algn="l" marL="786260" indent="-393130" lvl="1">
              <a:lnSpc>
                <a:spcPts val="5098"/>
              </a:lnSpc>
              <a:buFont typeface="Arial"/>
              <a:buChar char="•"/>
            </a:pPr>
            <a:r>
              <a:rPr lang="en-US" b="true" sz="3641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Use BeautifulSoup to scrape data from ESPN Live, SportsRadar, and Yahoo Sports.</a:t>
            </a:r>
          </a:p>
          <a:p>
            <a:pPr algn="l" marL="786260" indent="-393130" lvl="1">
              <a:lnSpc>
                <a:spcPts val="5098"/>
              </a:lnSpc>
              <a:buFont typeface="Arial"/>
              <a:buChar char="•"/>
            </a:pPr>
            <a:r>
              <a:rPr lang="en-US" b="true" sz="3641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Store scraped data in DynamoDB.</a:t>
            </a:r>
          </a:p>
          <a:p>
            <a:pPr algn="l" marL="786260" indent="-393130" lvl="1">
              <a:lnSpc>
                <a:spcPts val="5098"/>
              </a:lnSpc>
              <a:buFont typeface="Arial"/>
              <a:buChar char="•"/>
            </a:pPr>
            <a:r>
              <a:rPr lang="en-US" b="true" sz="3641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Display data on the frontend dashboard using GraphQL queries from AppSync for real-time updates.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-4232669" y="1525937"/>
            <a:ext cx="14268068" cy="1392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1"/>
              </a:lnSpc>
              <a:spcBef>
                <a:spcPct val="0"/>
              </a:spcBef>
            </a:pPr>
            <a:r>
              <a:rPr lang="en-US" b="true" sz="8172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Automation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501524"/>
            <a:ext cx="17273706" cy="2526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259" indent="-393130" lvl="1">
              <a:lnSpc>
                <a:spcPts val="5098"/>
              </a:lnSpc>
              <a:buFont typeface="Arial"/>
              <a:buChar char="•"/>
            </a:pPr>
            <a:r>
              <a:rPr lang="en-US" b="true" sz="3641">
                <a:solidFill>
                  <a:srgbClr val="00000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Enable CloudWatch to monitor logs and track system performance.</a:t>
            </a:r>
          </a:p>
          <a:p>
            <a:pPr algn="l" marL="786259" indent="-393130" lvl="1">
              <a:lnSpc>
                <a:spcPts val="5098"/>
              </a:lnSpc>
              <a:buFont typeface="Arial"/>
              <a:buChar char="•"/>
            </a:pPr>
            <a:r>
              <a:rPr lang="en-US" b="true" sz="3641">
                <a:solidFill>
                  <a:srgbClr val="00000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Set up CloudWatch Alarms to detect anomalies and trigger alerts for quick issue resolution.</a:t>
            </a:r>
          </a:p>
          <a:p>
            <a:pPr algn="l">
              <a:lnSpc>
                <a:spcPts val="509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DAGibLmM-t8</dc:identifier>
  <dcterms:modified xsi:type="dcterms:W3CDTF">2011-08-01T06:04:30Z</dcterms:modified>
  <cp:revision>1</cp:revision>
  <dc:title>Real time Sports Dashboard using AWS AppSync and DynamoDB</dc:title>
</cp:coreProperties>
</file>