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6419902b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6419902b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6419902b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6419902b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6419902b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6419902b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6419902b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6419902b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6419902b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6419902b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6419902b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6419902b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6419902b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6419902b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6419902b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6419902b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6419902b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6419902b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419902b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6419902b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291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Case Study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501076"/>
            <a:ext cx="8222100" cy="1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Data Analysis and Forecasting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Group 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Amal V Nair, Aruna Chandran, Devika C D, Vyshakh Krishnan 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Effect of extreme poverty on Vaccination drive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356375"/>
            <a:ext cx="8520600" cy="32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Higher number of people are fully vaccinated in countries with low extreme poverty.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see a downward trend in number of people fully vaccinated as percent of population living in extreme poverty increases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Comparing population age and total deaths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8610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saw more death counts in countries with a middle aged or young population using bar graph analysis</a:t>
            </a:r>
            <a:endParaRPr>
              <a:solidFill>
                <a:schemeClr val="dk1"/>
              </a:solidFill>
              <a:highlight>
                <a:srgbClr val="383838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10000"/>
            <a:ext cx="85206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Checking for </a:t>
            </a:r>
            <a:r>
              <a:rPr lang="en"/>
              <a:t>correlation</a:t>
            </a:r>
            <a:r>
              <a:rPr lang="en"/>
              <a:t> between other diseases, smoking, and covid deaths.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853275"/>
            <a:ext cx="8520600" cy="27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Other than a high correlation between smoking and cardiovascular related deaths, we were unable find more meaningful connections.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Review: Data understanding &amp; EDA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Covid-19 Data from ourworldindata.org which includes country wise details such as total cases, total deaths, vaccination details, other socio-economic details of the country.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Derive insights from the data and perform time series analysis of the data.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Progress So Far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So far, we have analysed various features of the data and performed exploratory data analysis using visualization libraries such as Matplotlib, Seaborn, &amp; Plotly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163975" y="11090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dataset contains 31 columns and 10545 rows.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countries chosen are: Australia, Brazil, Canada, China , France, Italy, India, Kenya, Mexico, Russia, South Africa, Turkey, UAE, UK, USA.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dataset contains covid details such as case counts, deaths counts, vaccination details, policy response, socio-economic features of the countries etc.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Missing values and other issues are handled in a separate notebook in this folder.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Only four of the features are of object type, namely iso code, location, continent, and date. The date column is in YY-MM-DD which can be converted to date type.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deep-dive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617750" y="1530975"/>
            <a:ext cx="6822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Through Data analysis and Visualization, we have strived to answer few relevant questions regarding Covid-19 such as: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Comparison of cases worldwide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Impact of Vaccination drive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Impact of Socio-economic features on Covid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Countries in order of total Covid Cases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819175" y="14235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 analysing countries based on total cases reported using bar graph, we see the top three </a:t>
            </a:r>
            <a:r>
              <a:rPr lang="en">
                <a:solidFill>
                  <a:schemeClr val="dk1"/>
                </a:solidFill>
              </a:rPr>
              <a:t>countries</a:t>
            </a:r>
            <a:r>
              <a:rPr lang="en">
                <a:solidFill>
                  <a:schemeClr val="dk1"/>
                </a:solidFill>
              </a:rPr>
              <a:t> that reported most cases from the period of March-2020 to February-2022 are: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>
                <a:solidFill>
                  <a:schemeClr val="dk1"/>
                </a:solidFill>
              </a:rPr>
              <a:t>United States of America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>
                <a:solidFill>
                  <a:schemeClr val="dk1"/>
                </a:solidFill>
              </a:rPr>
              <a:t>India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>
                <a:solidFill>
                  <a:schemeClr val="dk1"/>
                </a:solidFill>
              </a:rPr>
              <a:t>Brazil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In depth analysis of cases reported in these countries were also performed.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410000"/>
            <a:ext cx="85206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Comparing the effect of GDP per capita on total deaths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11700" y="1732400"/>
            <a:ext cx="8520600" cy="28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Most high cases of deaths are seen in the sub 30000 gdp countries. Only US has high death rate in the above 50000 gdp category.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Lack of proper data collection facilities in lower gdp countries might be lowering deaths in those cases.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10000"/>
            <a:ext cx="8520600" cy="9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Comparing effect of population density on new covid cases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11700" y="1692125"/>
            <a:ext cx="8520600" cy="28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Using </a:t>
            </a:r>
            <a:r>
              <a:rPr lang="en">
                <a:solidFill>
                  <a:schemeClr val="dk1"/>
                </a:solidFill>
              </a:rPr>
              <a:t>line</a:t>
            </a:r>
            <a:r>
              <a:rPr lang="en">
                <a:solidFill>
                  <a:schemeClr val="dk1"/>
                </a:solidFill>
              </a:rPr>
              <a:t> plot, we see a steady increase in Number of Covid Cases with increase in population density above 200 people per square kilometer.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United States is still an outlier here with high number of cases.</a:t>
            </a:r>
            <a:endParaRPr sz="1200">
              <a:solidFill>
                <a:schemeClr val="dk1"/>
              </a:solidFill>
              <a:highlight>
                <a:srgbClr val="383838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201450" y="1477250"/>
            <a:ext cx="86310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Using plotly maps to analyse stringency index, total deaths and total cases worldwide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10000"/>
            <a:ext cx="85206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Analysing effect of vaccination drive on new cases and new deaths in India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2014425"/>
            <a:ext cx="8520600" cy="25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We were clearly able to identify a decrease in new cases and total deaths after the percentage of population vaccinated became more than 40% of the population.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