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F2A1-B520-49F0-A383-D028430C7F6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772D787-06DD-44C2-BC92-9B224CD095A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51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F2A1-B520-49F0-A383-D028430C7F6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787-06DD-44C2-BC92-9B224CD095A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37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F2A1-B520-49F0-A383-D028430C7F6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787-06DD-44C2-BC92-9B224CD095A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98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F2A1-B520-49F0-A383-D028430C7F6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787-06DD-44C2-BC92-9B224CD095A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8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F2A1-B520-49F0-A383-D028430C7F6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787-06DD-44C2-BC92-9B224CD095A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5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F2A1-B520-49F0-A383-D028430C7F6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787-06DD-44C2-BC92-9B224CD095A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12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F2A1-B520-49F0-A383-D028430C7F6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787-06DD-44C2-BC92-9B224CD095A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F2A1-B520-49F0-A383-D028430C7F6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787-06DD-44C2-BC92-9B224CD095A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0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F2A1-B520-49F0-A383-D028430C7F6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787-06DD-44C2-BC92-9B224CD09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14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F2A1-B520-49F0-A383-D028430C7F6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787-06DD-44C2-BC92-9B224CD095A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77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105F2A1-B520-49F0-A383-D028430C7F6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D787-06DD-44C2-BC92-9B224CD095A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30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5F2A1-B520-49F0-A383-D028430C7F6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772D787-06DD-44C2-BC92-9B224CD095A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84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ohanrao/trump-twee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7BE2-A44F-66FA-95AA-C06556493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Opinion mining for political disclosure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0B8B6-1BCC-393C-806A-0BC11BBCF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88579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E74D-F8C9-97FE-6BBA-8D49653F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0156"/>
            <a:ext cx="9603275" cy="573598"/>
          </a:xfrm>
        </p:spPr>
        <p:txBody>
          <a:bodyPr/>
          <a:lstStyle/>
          <a:p>
            <a:r>
              <a:rPr lang="en-IN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B3EAC-5ABD-6299-28AD-8141F158D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007" y="2378154"/>
            <a:ext cx="4300472" cy="21536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6D379-2D2B-74EA-7AA8-3F7472CAA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670" y="2190541"/>
            <a:ext cx="5044273" cy="33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5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8221-22EA-F165-6C10-72554364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6189"/>
            <a:ext cx="9603275" cy="567565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902A-2E47-6AF7-152F-EAB087E88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57494"/>
            <a:ext cx="9603275" cy="3908851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Sentiment analysis is a useful tool for analyzing political discourse.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TextBlob</a:t>
            </a:r>
            <a:r>
              <a:rPr lang="en-US" dirty="0"/>
              <a:t> can classify public opinion into sentiments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Opinion mining helps political entities understand public reactions and adjust their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demonstrates how data mining and NLP techniques can provide deep social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24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53E170-56B7-BB6B-0938-2C77CFFABB1B}"/>
              </a:ext>
            </a:extLst>
          </p:cNvPr>
          <p:cNvSpPr txBox="1"/>
          <p:nvPr/>
        </p:nvSpPr>
        <p:spPr>
          <a:xfrm>
            <a:off x="3034602" y="2461846"/>
            <a:ext cx="73453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THANK YOU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9449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AB03-0708-88A0-A696-3F86D1AE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6189"/>
            <a:ext cx="9603275" cy="567565"/>
          </a:xfrm>
        </p:spPr>
        <p:txBody>
          <a:bodyPr/>
          <a:lstStyle/>
          <a:p>
            <a:r>
              <a:rPr lang="en-US" dirty="0"/>
              <a:t>Team members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633D7-9D43-01E2-F5EA-E903EFB63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996" y="2692958"/>
            <a:ext cx="9808858" cy="25824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REETHIKA.G - 2303A51190</a:t>
            </a:r>
          </a:p>
          <a:p>
            <a:pPr marL="0" indent="0" algn="ctr">
              <a:buNone/>
            </a:pPr>
            <a:r>
              <a:rPr lang="en-US" sz="2800" dirty="0"/>
              <a:t>VYSHNAVI.M - 2303A51205</a:t>
            </a:r>
          </a:p>
          <a:p>
            <a:pPr marL="0" indent="0" algn="ctr">
              <a:buNone/>
            </a:pPr>
            <a:r>
              <a:rPr lang="en-US" sz="2800" dirty="0"/>
              <a:t>VYSHNAVI.R - 2303A51216</a:t>
            </a:r>
          </a:p>
          <a:p>
            <a:pPr marL="0" indent="0" algn="ctr">
              <a:buNone/>
            </a:pPr>
            <a:r>
              <a:rPr lang="en-US" sz="2800" dirty="0"/>
              <a:t>SREEJA.T       - 2303A51220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8263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605B-1EEB-A791-8B60-2061D43C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5996"/>
            <a:ext cx="9603275" cy="607758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33DB-4D94-8E8F-5D39-9A8D53BF8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55926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Overview:</a:t>
            </a:r>
          </a:p>
          <a:p>
            <a:r>
              <a:rPr lang="en-US" dirty="0"/>
              <a:t>Analyzes political discussions on social media using sentiment analysis.</a:t>
            </a:r>
          </a:p>
          <a:p>
            <a:r>
              <a:rPr lang="en-US" dirty="0"/>
              <a:t>Identifies public opinions on political topics and figures.</a:t>
            </a:r>
          </a:p>
          <a:p>
            <a:pPr marL="0" indent="0">
              <a:buNone/>
            </a:pPr>
            <a:r>
              <a:rPr lang="en-US" b="1" dirty="0"/>
              <a:t>Importance</a:t>
            </a:r>
            <a:r>
              <a:rPr lang="en-US" dirty="0"/>
              <a:t>:</a:t>
            </a:r>
          </a:p>
          <a:p>
            <a:r>
              <a:rPr lang="en-US" dirty="0"/>
              <a:t>Helps understand voter sentiments.</a:t>
            </a:r>
          </a:p>
          <a:p>
            <a:r>
              <a:rPr lang="en-US" dirty="0"/>
              <a:t>Supports policy making and campaign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15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B3A0-B4C2-2742-B297-2A4EF163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6092"/>
            <a:ext cx="9603275" cy="587662"/>
          </a:xfrm>
        </p:spPr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6BE8-F7E8-9181-CEFC-30241FE8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today's digital age, a significant portion of political discourse occurs on platforms like Twitter. These platforms offer real-time and large-scale access to public opinion but are also noisy and unstructured.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key challenge is how to accurately extract, interpret, and analyze these sentiments to provide meaningful insights into public views on policies, events, and political figures.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aim to answer: How can sentiment and opinion mining techniques be used to accurately gauge public sentiment about political issues and candidates in a dynamic and fast-evolving online environment?</a:t>
            </a:r>
          </a:p>
        </p:txBody>
      </p:sp>
    </p:spTree>
    <p:extLst>
      <p:ext uri="{BB962C8B-B14F-4D97-AF65-F5344CB8AC3E}">
        <p14:creationId xmlns:p14="http://schemas.microsoft.com/office/powerpoint/2010/main" val="49143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8219-CF0D-4C59-2C92-FBE008CB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5899"/>
            <a:ext cx="9603275" cy="627855"/>
          </a:xfrm>
        </p:spPr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1E20B-C491-1E26-2257-8C46CC2B2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90541"/>
            <a:ext cx="9603275" cy="273315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Collect a dataset of political tweets from Kaggle.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Preprocess the dataset to clean and prepare it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Use sentiment analysis to classify the opinions as positive, negative, or neutral.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Visualize the distribution of sentiments and identify trends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Derive actionable insights from the analysis that can support political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5529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4C97-D89E-1535-E07C-08C0BDE7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6141"/>
            <a:ext cx="9603275" cy="577613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 Description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A9B1C-4B90-4415-AB2E-BD7C5F0FD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9885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Source:</a:t>
            </a:r>
            <a:r>
              <a:rPr lang="en-IN" dirty="0"/>
              <a:t> Kaggle - Trump Twitter Archive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Description:</a:t>
            </a:r>
            <a:r>
              <a:rPr lang="en-IN" dirty="0"/>
              <a:t> The dataset contains tweets posted by Donald Trump. Each entry includes tweet content, timestamp, device used, and engagement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Usage:</a:t>
            </a:r>
            <a:r>
              <a:rPr lang="en-IN" dirty="0"/>
              <a:t> The dataset helps </a:t>
            </a:r>
            <a:r>
              <a:rPr lang="en-IN" dirty="0" err="1"/>
              <a:t>analyze</a:t>
            </a:r>
            <a:r>
              <a:rPr lang="en-IN" dirty="0"/>
              <a:t> how public reactions differ based on content, time, and political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URL: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https://www.kaggle.com/datasets/rohanrao/trump-tweets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89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4CCE-3F8D-0B24-8E10-1D84D0CB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6044"/>
            <a:ext cx="9603275" cy="597710"/>
          </a:xfrm>
        </p:spPr>
        <p:txBody>
          <a:bodyPr>
            <a:normAutofit fontScale="90000"/>
          </a:bodyPr>
          <a:lstStyle/>
          <a:p>
            <a:r>
              <a:rPr lang="en-US" dirty="0"/>
              <a:t>Tools and Libraries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4209-26AE-4597-EBB1-13F5D0E9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Python:</a:t>
            </a:r>
            <a:r>
              <a:rPr lang="en-US" dirty="0"/>
              <a:t> The programming language used for scripting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Pandas:</a:t>
            </a:r>
            <a:r>
              <a:rPr lang="en-US" dirty="0"/>
              <a:t> Used for loading, cleaning, and manipulating data in tabular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Matplotlib &amp; Seaborn:</a:t>
            </a:r>
            <a:r>
              <a:rPr lang="en-US" dirty="0"/>
              <a:t> Visualization libraries used to generate graphs and charts to explore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TextBlob</a:t>
            </a:r>
            <a:r>
              <a:rPr lang="en-US" b="1" dirty="0"/>
              <a:t>:</a:t>
            </a:r>
            <a:r>
              <a:rPr lang="en-US" dirty="0"/>
              <a:t> A simple NLP tool used to perform sentiment classification and text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Additional tools like Regex for text cleaning and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Colab</a:t>
            </a:r>
            <a:r>
              <a:rPr lang="en-US" dirty="0"/>
              <a:t> for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95014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52CD-23F9-7A99-0706-44626966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6189"/>
            <a:ext cx="9603275" cy="567565"/>
          </a:xfrm>
        </p:spPr>
        <p:txBody>
          <a:bodyPr>
            <a:normAutofit fontScale="90000"/>
          </a:bodyPr>
          <a:lstStyle/>
          <a:p>
            <a:r>
              <a:rPr lang="en-IN" dirty="0"/>
              <a:t>Data Processing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FE08-3D84-A0B7-8CF8-1E5488D7B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1:</a:t>
            </a:r>
            <a:r>
              <a:rPr lang="en-US" dirty="0"/>
              <a:t> Load the dataset using Pandas.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2:</a:t>
            </a:r>
            <a:r>
              <a:rPr lang="en-US" dirty="0"/>
              <a:t> Clean the tweet content by removing URLs, special characters, and converting text to lowercase.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3:</a:t>
            </a:r>
            <a:r>
              <a:rPr lang="en-US" dirty="0"/>
              <a:t> Apply sentiment analysis using </a:t>
            </a:r>
            <a:r>
              <a:rPr lang="en-US" dirty="0" err="1"/>
              <a:t>TextBlob</a:t>
            </a:r>
            <a:r>
              <a:rPr lang="en-US" dirty="0"/>
              <a:t> to calculate polarity.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4:</a:t>
            </a:r>
            <a:r>
              <a:rPr lang="en-US" dirty="0"/>
              <a:t> Classify tweets into Positive, Negative, or Neutral based on polarity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5:</a:t>
            </a:r>
            <a:r>
              <a:rPr lang="en-US" dirty="0"/>
              <a:t> Save the processed data for visualization and modeling.</a:t>
            </a:r>
          </a:p>
        </p:txBody>
      </p:sp>
    </p:spTree>
    <p:extLst>
      <p:ext uri="{BB962C8B-B14F-4D97-AF65-F5344CB8AC3E}">
        <p14:creationId xmlns:p14="http://schemas.microsoft.com/office/powerpoint/2010/main" val="227977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887D-7DA2-7762-941F-ADFD2C47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5899"/>
            <a:ext cx="9603275" cy="627855"/>
          </a:xfrm>
        </p:spPr>
        <p:txBody>
          <a:bodyPr>
            <a:normAutofit fontScale="90000"/>
          </a:bodyPr>
          <a:lstStyle/>
          <a:p>
            <a:r>
              <a:rPr lang="en-IN" dirty="0"/>
              <a:t>Code Snippet - Data Processing</a:t>
            </a:r>
            <a:br>
              <a:rPr lang="en-IN" dirty="0"/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B845A2-0EEA-BC72-7349-404CD3597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46270"/>
            <a:ext cx="8003920" cy="4811730"/>
          </a:xfrm>
        </p:spPr>
      </p:pic>
    </p:spTree>
    <p:extLst>
      <p:ext uri="{BB962C8B-B14F-4D97-AF65-F5344CB8AC3E}">
        <p14:creationId xmlns:p14="http://schemas.microsoft.com/office/powerpoint/2010/main" val="24549486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</TotalTime>
  <Words>502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Opinion mining for political disclosure</vt:lpstr>
      <vt:lpstr>Team members  </vt:lpstr>
      <vt:lpstr>Introduction</vt:lpstr>
      <vt:lpstr>PROBLEM STATEMENT </vt:lpstr>
      <vt:lpstr>OBJECTIVES</vt:lpstr>
      <vt:lpstr>Dataset Description </vt:lpstr>
      <vt:lpstr>Tools and Libraries </vt:lpstr>
      <vt:lpstr>Data Processing </vt:lpstr>
      <vt:lpstr>Code Snippet - Data Processing </vt:lpstr>
      <vt:lpstr>Exploratory Data Analysis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Sharanya Mashetti</dc:creator>
  <cp:lastModifiedBy>Sharanya Mashetti</cp:lastModifiedBy>
  <cp:revision>1</cp:revision>
  <dcterms:created xsi:type="dcterms:W3CDTF">2025-04-25T00:40:14Z</dcterms:created>
  <dcterms:modified xsi:type="dcterms:W3CDTF">2025-04-25T01:21:46Z</dcterms:modified>
</cp:coreProperties>
</file>