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32E9-EBA1-492C-A5CB-6F6D3491250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3E8F547-E151-43FC-B8A1-7BD0863A5BEA}">
      <dgm:prSet/>
      <dgm:spPr/>
      <dgm:t>
        <a:bodyPr/>
        <a:lstStyle/>
        <a:p>
          <a:endParaRPr lang="en-US" dirty="0"/>
        </a:p>
      </dgm:t>
    </dgm:pt>
    <dgm:pt modelId="{D8428754-2452-4F94-8FBB-E4EA137323BA}" type="parTrans" cxnId="{CC6F8C4B-A0E6-43EE-8A7C-DF06CE764421}">
      <dgm:prSet/>
      <dgm:spPr/>
      <dgm:t>
        <a:bodyPr/>
        <a:lstStyle/>
        <a:p>
          <a:endParaRPr lang="en-US"/>
        </a:p>
      </dgm:t>
    </dgm:pt>
    <dgm:pt modelId="{3BEE779B-AFE6-42B2-A9FF-7DD730D47782}" type="sibTrans" cxnId="{CC6F8C4B-A0E6-43EE-8A7C-DF06CE764421}">
      <dgm:prSet/>
      <dgm:spPr/>
      <dgm:t>
        <a:bodyPr/>
        <a:lstStyle/>
        <a:p>
          <a:endParaRPr lang="en-US"/>
        </a:p>
      </dgm:t>
    </dgm:pt>
    <dgm:pt modelId="{1BF722C2-67C9-4C12-AD2F-D5403E3CEEB2}">
      <dgm:prSet/>
      <dgm:spPr/>
      <dgm:t>
        <a:bodyPr/>
        <a:lstStyle/>
        <a:p>
          <a:r>
            <a:rPr lang="en-US" dirty="0" err="1">
              <a:latin typeface="Times New Roman" panose="02020603050405020304" pitchFamily="18" charset="0"/>
              <a:cs typeface="Times New Roman" panose="02020603050405020304" pitchFamily="18" charset="0"/>
            </a:rPr>
            <a:t>Vyshnavi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Bussa</a:t>
          </a:r>
          <a:r>
            <a:rPr lang="en-US" dirty="0">
              <a:latin typeface="Times New Roman" panose="02020603050405020304" pitchFamily="18" charset="0"/>
              <a:cs typeface="Times New Roman" panose="02020603050405020304" pitchFamily="18" charset="0"/>
            </a:rPr>
            <a:t>               -700757313</a:t>
          </a:r>
        </a:p>
      </dgm:t>
    </dgm:pt>
    <dgm:pt modelId="{A443728B-45CA-4866-AA78-12DE2D22C6FF}" type="parTrans" cxnId="{53974971-3FCC-474B-8688-34F6A5BEEB8F}">
      <dgm:prSet/>
      <dgm:spPr/>
      <dgm:t>
        <a:bodyPr/>
        <a:lstStyle/>
        <a:p>
          <a:endParaRPr lang="en-US"/>
        </a:p>
      </dgm:t>
    </dgm:pt>
    <dgm:pt modelId="{617DC94C-E535-41C0-9354-9BEE5FEA974D}" type="sibTrans" cxnId="{53974971-3FCC-474B-8688-34F6A5BEEB8F}">
      <dgm:prSet/>
      <dgm:spPr/>
      <dgm:t>
        <a:bodyPr/>
        <a:lstStyle/>
        <a:p>
          <a:endParaRPr lang="en-US"/>
        </a:p>
      </dgm:t>
    </dgm:pt>
    <dgm:pt modelId="{CA6DF4AB-C952-4968-A68D-87D06884D31B}">
      <dgm:prSet/>
      <dgm:spPr/>
      <dgm:t>
        <a:bodyPr/>
        <a:lstStyle/>
        <a:p>
          <a:r>
            <a:rPr lang="en-US" dirty="0" err="1">
              <a:latin typeface="Times New Roman" panose="02020603050405020304" pitchFamily="18" charset="0"/>
              <a:cs typeface="Times New Roman" panose="02020603050405020304" pitchFamily="18" charset="0"/>
            </a:rPr>
            <a:t>Jayadeep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Nagubathula</a:t>
          </a:r>
          <a:r>
            <a:rPr lang="en-US" dirty="0">
              <a:latin typeface="Times New Roman" panose="02020603050405020304" pitchFamily="18" charset="0"/>
              <a:cs typeface="Times New Roman" panose="02020603050405020304" pitchFamily="18" charset="0"/>
            </a:rPr>
            <a:t>     -700747518</a:t>
          </a:r>
        </a:p>
      </dgm:t>
    </dgm:pt>
    <dgm:pt modelId="{2FBC7F3E-0C65-43DC-B8FA-9920368F62B6}" type="parTrans" cxnId="{77CA3DD2-3CF3-4490-98C4-E462E0C2D3E5}">
      <dgm:prSet/>
      <dgm:spPr/>
      <dgm:t>
        <a:bodyPr/>
        <a:lstStyle/>
        <a:p>
          <a:endParaRPr lang="en-US"/>
        </a:p>
      </dgm:t>
    </dgm:pt>
    <dgm:pt modelId="{C9A062B0-2BE7-4C38-8616-CE9A55210335}" type="sibTrans" cxnId="{77CA3DD2-3CF3-4490-98C4-E462E0C2D3E5}">
      <dgm:prSet/>
      <dgm:spPr/>
      <dgm:t>
        <a:bodyPr/>
        <a:lstStyle/>
        <a:p>
          <a:endParaRPr lang="en-US"/>
        </a:p>
      </dgm:t>
    </dgm:pt>
    <dgm:pt modelId="{0955AAD0-DB55-4CBB-BFA9-66460D4741BA}">
      <dgm:prSet/>
      <dgm:spPr/>
      <dgm:t>
        <a:bodyPr/>
        <a:lstStyle/>
        <a:p>
          <a:r>
            <a:rPr lang="en-US" dirty="0" err="1">
              <a:latin typeface="Times New Roman" panose="02020603050405020304" pitchFamily="18" charset="0"/>
              <a:cs typeface="Times New Roman" panose="02020603050405020304" pitchFamily="18" charset="0"/>
            </a:rPr>
            <a:t>Manaswini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Kandula</a:t>
          </a:r>
          <a:r>
            <a:rPr lang="en-US" dirty="0">
              <a:latin typeface="Times New Roman" panose="02020603050405020304" pitchFamily="18" charset="0"/>
              <a:cs typeface="Times New Roman" panose="02020603050405020304" pitchFamily="18" charset="0"/>
            </a:rPr>
            <a:t>         -700742610</a:t>
          </a:r>
        </a:p>
      </dgm:t>
    </dgm:pt>
    <dgm:pt modelId="{13278017-3702-46C4-A764-A6C9D329B670}" type="parTrans" cxnId="{1F22343A-72F8-4F71-84C2-EEB28FF5702D}">
      <dgm:prSet/>
      <dgm:spPr/>
      <dgm:t>
        <a:bodyPr/>
        <a:lstStyle/>
        <a:p>
          <a:endParaRPr lang="en-US"/>
        </a:p>
      </dgm:t>
    </dgm:pt>
    <dgm:pt modelId="{D700A228-0EF3-4AE5-B2D1-8DBEAAFE08F5}" type="sibTrans" cxnId="{1F22343A-72F8-4F71-84C2-EEB28FF5702D}">
      <dgm:prSet/>
      <dgm:spPr/>
      <dgm:t>
        <a:bodyPr/>
        <a:lstStyle/>
        <a:p>
          <a:endParaRPr lang="en-US"/>
        </a:p>
      </dgm:t>
    </dgm:pt>
    <dgm:pt modelId="{7BFF0434-6A19-4412-B8C7-BCA81F5FBC62}">
      <dgm:prSet/>
      <dgm:spPr/>
      <dgm:t>
        <a:bodyPr/>
        <a:lstStyle/>
        <a:p>
          <a:r>
            <a:rPr lang="en-US" dirty="0">
              <a:latin typeface="Times New Roman" panose="02020603050405020304" pitchFamily="18" charset="0"/>
              <a:cs typeface="Times New Roman" panose="02020603050405020304" pitchFamily="18" charset="0"/>
            </a:rPr>
            <a:t>Manikanta Balineni          -700748426</a:t>
          </a:r>
        </a:p>
      </dgm:t>
    </dgm:pt>
    <dgm:pt modelId="{940BBAD0-EBDA-4A97-BFBC-060E51A69C04}" type="parTrans" cxnId="{6295A393-7808-48DF-83BC-37E850D66585}">
      <dgm:prSet/>
      <dgm:spPr/>
      <dgm:t>
        <a:bodyPr/>
        <a:lstStyle/>
        <a:p>
          <a:endParaRPr lang="en-US"/>
        </a:p>
      </dgm:t>
    </dgm:pt>
    <dgm:pt modelId="{77F21A5B-B2D8-4CDE-97AD-9ED8EB4816B3}" type="sibTrans" cxnId="{6295A393-7808-48DF-83BC-37E850D66585}">
      <dgm:prSet/>
      <dgm:spPr/>
      <dgm:t>
        <a:bodyPr/>
        <a:lstStyle/>
        <a:p>
          <a:endParaRPr lang="en-US"/>
        </a:p>
      </dgm:t>
    </dgm:pt>
    <dgm:pt modelId="{AFC2F0E1-0D90-4D1E-B262-7345C34D5E62}" type="pres">
      <dgm:prSet presAssocID="{9F0232E9-EBA1-492C-A5CB-6F6D34912504}" presName="linear" presStyleCnt="0">
        <dgm:presLayoutVars>
          <dgm:animLvl val="lvl"/>
          <dgm:resizeHandles val="exact"/>
        </dgm:presLayoutVars>
      </dgm:prSet>
      <dgm:spPr/>
    </dgm:pt>
    <dgm:pt modelId="{C4DF9E79-AD9F-47F5-8EAC-CF1A3D07DCC9}" type="pres">
      <dgm:prSet presAssocID="{A3E8F547-E151-43FC-B8A1-7BD0863A5BEA}" presName="parentText" presStyleLbl="node1" presStyleIdx="0" presStyleCnt="5">
        <dgm:presLayoutVars>
          <dgm:chMax val="0"/>
          <dgm:bulletEnabled val="1"/>
        </dgm:presLayoutVars>
      </dgm:prSet>
      <dgm:spPr/>
    </dgm:pt>
    <dgm:pt modelId="{EF35AFDB-E637-4DA7-89CC-9F964F01A026}" type="pres">
      <dgm:prSet presAssocID="{3BEE779B-AFE6-42B2-A9FF-7DD730D47782}" presName="spacer" presStyleCnt="0"/>
      <dgm:spPr/>
    </dgm:pt>
    <dgm:pt modelId="{E811281C-4E32-408F-A4B8-B6B64C753508}" type="pres">
      <dgm:prSet presAssocID="{1BF722C2-67C9-4C12-AD2F-D5403E3CEEB2}" presName="parentText" presStyleLbl="node1" presStyleIdx="1" presStyleCnt="5">
        <dgm:presLayoutVars>
          <dgm:chMax val="0"/>
          <dgm:bulletEnabled val="1"/>
        </dgm:presLayoutVars>
      </dgm:prSet>
      <dgm:spPr/>
    </dgm:pt>
    <dgm:pt modelId="{CCAE709C-086C-495D-A15B-FD378BBC7FB8}" type="pres">
      <dgm:prSet presAssocID="{617DC94C-E535-41C0-9354-9BEE5FEA974D}" presName="spacer" presStyleCnt="0"/>
      <dgm:spPr/>
    </dgm:pt>
    <dgm:pt modelId="{2CF8E2E6-6B09-448B-8680-FB67DDCB00A8}" type="pres">
      <dgm:prSet presAssocID="{CA6DF4AB-C952-4968-A68D-87D06884D31B}" presName="parentText" presStyleLbl="node1" presStyleIdx="2" presStyleCnt="5">
        <dgm:presLayoutVars>
          <dgm:chMax val="0"/>
          <dgm:bulletEnabled val="1"/>
        </dgm:presLayoutVars>
      </dgm:prSet>
      <dgm:spPr/>
    </dgm:pt>
    <dgm:pt modelId="{820AE242-F339-4D35-B82A-1F8B346B865E}" type="pres">
      <dgm:prSet presAssocID="{C9A062B0-2BE7-4C38-8616-CE9A55210335}" presName="spacer" presStyleCnt="0"/>
      <dgm:spPr/>
    </dgm:pt>
    <dgm:pt modelId="{491A027F-0B42-4B12-BD56-FCE6AE8A015B}" type="pres">
      <dgm:prSet presAssocID="{0955AAD0-DB55-4CBB-BFA9-66460D4741BA}" presName="parentText" presStyleLbl="node1" presStyleIdx="3" presStyleCnt="5" custLinFactNeighborX="7098" custLinFactNeighborY="40498">
        <dgm:presLayoutVars>
          <dgm:chMax val="0"/>
          <dgm:bulletEnabled val="1"/>
        </dgm:presLayoutVars>
      </dgm:prSet>
      <dgm:spPr/>
    </dgm:pt>
    <dgm:pt modelId="{D9B82F4D-8B58-49FD-B968-CE4E3418D5AC}" type="pres">
      <dgm:prSet presAssocID="{D700A228-0EF3-4AE5-B2D1-8DBEAAFE08F5}" presName="spacer" presStyleCnt="0"/>
      <dgm:spPr/>
    </dgm:pt>
    <dgm:pt modelId="{73710332-0B8E-43C9-8C46-F2AFBA0B9DAC}" type="pres">
      <dgm:prSet presAssocID="{7BFF0434-6A19-4412-B8C7-BCA81F5FBC62}" presName="parentText" presStyleLbl="node1" presStyleIdx="4" presStyleCnt="5">
        <dgm:presLayoutVars>
          <dgm:chMax val="0"/>
          <dgm:bulletEnabled val="1"/>
        </dgm:presLayoutVars>
      </dgm:prSet>
      <dgm:spPr/>
    </dgm:pt>
  </dgm:ptLst>
  <dgm:cxnLst>
    <dgm:cxn modelId="{E3EBFC03-FC88-42E7-B40A-1CBA8002847A}" type="presOf" srcId="{7BFF0434-6A19-4412-B8C7-BCA81F5FBC62}" destId="{73710332-0B8E-43C9-8C46-F2AFBA0B9DAC}" srcOrd="0" destOrd="0" presId="urn:microsoft.com/office/officeart/2005/8/layout/vList2"/>
    <dgm:cxn modelId="{1F22343A-72F8-4F71-84C2-EEB28FF5702D}" srcId="{9F0232E9-EBA1-492C-A5CB-6F6D34912504}" destId="{0955AAD0-DB55-4CBB-BFA9-66460D4741BA}" srcOrd="3" destOrd="0" parTransId="{13278017-3702-46C4-A764-A6C9D329B670}" sibTransId="{D700A228-0EF3-4AE5-B2D1-8DBEAAFE08F5}"/>
    <dgm:cxn modelId="{E7B7FD40-D36E-4087-A5DD-ED0FC6D9249C}" type="presOf" srcId="{CA6DF4AB-C952-4968-A68D-87D06884D31B}" destId="{2CF8E2E6-6B09-448B-8680-FB67DDCB00A8}" srcOrd="0" destOrd="0" presId="urn:microsoft.com/office/officeart/2005/8/layout/vList2"/>
    <dgm:cxn modelId="{3F5C1F47-C18F-4EA6-AEC1-34F272BCDFFC}" type="presOf" srcId="{1BF722C2-67C9-4C12-AD2F-D5403E3CEEB2}" destId="{E811281C-4E32-408F-A4B8-B6B64C753508}" srcOrd="0" destOrd="0" presId="urn:microsoft.com/office/officeart/2005/8/layout/vList2"/>
    <dgm:cxn modelId="{85202447-0BAF-4CF8-87E9-67F46BD008EE}" type="presOf" srcId="{A3E8F547-E151-43FC-B8A1-7BD0863A5BEA}" destId="{C4DF9E79-AD9F-47F5-8EAC-CF1A3D07DCC9}" srcOrd="0" destOrd="0" presId="urn:microsoft.com/office/officeart/2005/8/layout/vList2"/>
    <dgm:cxn modelId="{CC6F8C4B-A0E6-43EE-8A7C-DF06CE764421}" srcId="{9F0232E9-EBA1-492C-A5CB-6F6D34912504}" destId="{A3E8F547-E151-43FC-B8A1-7BD0863A5BEA}" srcOrd="0" destOrd="0" parTransId="{D8428754-2452-4F94-8FBB-E4EA137323BA}" sibTransId="{3BEE779B-AFE6-42B2-A9FF-7DD730D47782}"/>
    <dgm:cxn modelId="{53974971-3FCC-474B-8688-34F6A5BEEB8F}" srcId="{9F0232E9-EBA1-492C-A5CB-6F6D34912504}" destId="{1BF722C2-67C9-4C12-AD2F-D5403E3CEEB2}" srcOrd="1" destOrd="0" parTransId="{A443728B-45CA-4866-AA78-12DE2D22C6FF}" sibTransId="{617DC94C-E535-41C0-9354-9BEE5FEA974D}"/>
    <dgm:cxn modelId="{0398C683-31B0-4577-B58E-20985FE89023}" type="presOf" srcId="{0955AAD0-DB55-4CBB-BFA9-66460D4741BA}" destId="{491A027F-0B42-4B12-BD56-FCE6AE8A015B}" srcOrd="0" destOrd="0" presId="urn:microsoft.com/office/officeart/2005/8/layout/vList2"/>
    <dgm:cxn modelId="{6295A393-7808-48DF-83BC-37E850D66585}" srcId="{9F0232E9-EBA1-492C-A5CB-6F6D34912504}" destId="{7BFF0434-6A19-4412-B8C7-BCA81F5FBC62}" srcOrd="4" destOrd="0" parTransId="{940BBAD0-EBDA-4A97-BFBC-060E51A69C04}" sibTransId="{77F21A5B-B2D8-4CDE-97AD-9ED8EB4816B3}"/>
    <dgm:cxn modelId="{77CA3DD2-3CF3-4490-98C4-E462E0C2D3E5}" srcId="{9F0232E9-EBA1-492C-A5CB-6F6D34912504}" destId="{CA6DF4AB-C952-4968-A68D-87D06884D31B}" srcOrd="2" destOrd="0" parTransId="{2FBC7F3E-0C65-43DC-B8FA-9920368F62B6}" sibTransId="{C9A062B0-2BE7-4C38-8616-CE9A55210335}"/>
    <dgm:cxn modelId="{2DDB2DD6-2FB1-49FB-86DC-40C6BB02938D}" type="presOf" srcId="{9F0232E9-EBA1-492C-A5CB-6F6D34912504}" destId="{AFC2F0E1-0D90-4D1E-B262-7345C34D5E62}" srcOrd="0" destOrd="0" presId="urn:microsoft.com/office/officeart/2005/8/layout/vList2"/>
    <dgm:cxn modelId="{87F4D623-9DFD-4828-923F-D26A90F2A838}" type="presParOf" srcId="{AFC2F0E1-0D90-4D1E-B262-7345C34D5E62}" destId="{C4DF9E79-AD9F-47F5-8EAC-CF1A3D07DCC9}" srcOrd="0" destOrd="0" presId="urn:microsoft.com/office/officeart/2005/8/layout/vList2"/>
    <dgm:cxn modelId="{413E0C1B-FC27-464D-9F9E-7F2BDC3E8BD6}" type="presParOf" srcId="{AFC2F0E1-0D90-4D1E-B262-7345C34D5E62}" destId="{EF35AFDB-E637-4DA7-89CC-9F964F01A026}" srcOrd="1" destOrd="0" presId="urn:microsoft.com/office/officeart/2005/8/layout/vList2"/>
    <dgm:cxn modelId="{FC85BDD2-4ACC-47E7-8CAB-0316C2C6FE1C}" type="presParOf" srcId="{AFC2F0E1-0D90-4D1E-B262-7345C34D5E62}" destId="{E811281C-4E32-408F-A4B8-B6B64C753508}" srcOrd="2" destOrd="0" presId="urn:microsoft.com/office/officeart/2005/8/layout/vList2"/>
    <dgm:cxn modelId="{0B63D48B-F2DB-4C02-BE33-BF890380499F}" type="presParOf" srcId="{AFC2F0E1-0D90-4D1E-B262-7345C34D5E62}" destId="{CCAE709C-086C-495D-A15B-FD378BBC7FB8}" srcOrd="3" destOrd="0" presId="urn:microsoft.com/office/officeart/2005/8/layout/vList2"/>
    <dgm:cxn modelId="{306C57AA-2F72-4081-9C8E-F31041180587}" type="presParOf" srcId="{AFC2F0E1-0D90-4D1E-B262-7345C34D5E62}" destId="{2CF8E2E6-6B09-448B-8680-FB67DDCB00A8}" srcOrd="4" destOrd="0" presId="urn:microsoft.com/office/officeart/2005/8/layout/vList2"/>
    <dgm:cxn modelId="{9CF26D9A-E439-4A83-9978-F361369E35E1}" type="presParOf" srcId="{AFC2F0E1-0D90-4D1E-B262-7345C34D5E62}" destId="{820AE242-F339-4D35-B82A-1F8B346B865E}" srcOrd="5" destOrd="0" presId="urn:microsoft.com/office/officeart/2005/8/layout/vList2"/>
    <dgm:cxn modelId="{6A4A2037-1499-4299-9369-C56DE12598DB}" type="presParOf" srcId="{AFC2F0E1-0D90-4D1E-B262-7345C34D5E62}" destId="{491A027F-0B42-4B12-BD56-FCE6AE8A015B}" srcOrd="6" destOrd="0" presId="urn:microsoft.com/office/officeart/2005/8/layout/vList2"/>
    <dgm:cxn modelId="{6406805D-5B0D-4431-9E59-8616A2028D65}" type="presParOf" srcId="{AFC2F0E1-0D90-4D1E-B262-7345C34D5E62}" destId="{D9B82F4D-8B58-49FD-B968-CE4E3418D5AC}" srcOrd="7" destOrd="0" presId="urn:microsoft.com/office/officeart/2005/8/layout/vList2"/>
    <dgm:cxn modelId="{FC4213A3-82B7-44E4-BC1C-E6A7D29CFAB8}" type="presParOf" srcId="{AFC2F0E1-0D90-4D1E-B262-7345C34D5E62}" destId="{73710332-0B8E-43C9-8C46-F2AFBA0B9DA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06D6C-4CE5-41CD-A2C5-9E1554C3C6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B3EA21D-841C-4636-A9CB-B06BEFF532BF}">
      <dgm:prSet custT="1"/>
      <dgm:spPr/>
      <dgm:t>
        <a:bodyPr/>
        <a:lstStyle/>
        <a:p>
          <a:r>
            <a:rPr lang="en-US" sz="2000" b="0" i="0" baseline="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Manaswini</a:t>
          </a:r>
          <a:r>
            <a:rPr lang="en-US" sz="2000" dirty="0">
              <a:latin typeface="Times New Roman" panose="02020603050405020304" pitchFamily="18" charset="0"/>
              <a:cs typeface="Times New Roman" panose="02020603050405020304" pitchFamily="18" charset="0"/>
            </a:rPr>
            <a:t> </a:t>
          </a:r>
          <a:r>
            <a:rPr lang="en-US" sz="2000" b="0" i="0" baseline="0" dirty="0">
              <a:latin typeface="Times New Roman" panose="02020603050405020304" pitchFamily="18" charset="0"/>
              <a:cs typeface="Times New Roman" panose="02020603050405020304" pitchFamily="18" charset="0"/>
            </a:rPr>
            <a:t>worked on identifying the necessary papers, data selection and basic coding for the project implementation.</a:t>
          </a:r>
          <a:endParaRPr lang="en-US" sz="2000" dirty="0">
            <a:latin typeface="Times New Roman" panose="02020603050405020304" pitchFamily="18" charset="0"/>
            <a:cs typeface="Times New Roman" panose="02020603050405020304" pitchFamily="18" charset="0"/>
          </a:endParaRPr>
        </a:p>
      </dgm:t>
    </dgm:pt>
    <dgm:pt modelId="{90E212F7-ACE9-47FF-974D-4A6787901469}" type="parTrans" cxnId="{F1CE55E1-A758-440E-88BE-97F2534A1768}">
      <dgm:prSet/>
      <dgm:spPr/>
      <dgm:t>
        <a:bodyPr/>
        <a:lstStyle/>
        <a:p>
          <a:endParaRPr lang="en-US"/>
        </a:p>
      </dgm:t>
    </dgm:pt>
    <dgm:pt modelId="{74ECAF2D-882D-4650-B17E-D783C33C9EDC}" type="sibTrans" cxnId="{F1CE55E1-A758-440E-88BE-97F2534A1768}">
      <dgm:prSet/>
      <dgm:spPr/>
      <dgm:t>
        <a:bodyPr/>
        <a:lstStyle/>
        <a:p>
          <a:endParaRPr lang="en-US"/>
        </a:p>
      </dgm:t>
    </dgm:pt>
    <dgm:pt modelId="{78F94551-4707-4C67-9549-C6E28D4AB080}">
      <dgm:prSet custT="1"/>
      <dgm:spPr/>
      <dgm:t>
        <a:bodyPr/>
        <a:lstStyle/>
        <a:p>
          <a:r>
            <a:rPr lang="en-US" sz="2000" b="0" i="0" baseline="0" dirty="0">
              <a:latin typeface="Times New Roman" panose="02020603050405020304" pitchFamily="18" charset="0"/>
              <a:cs typeface="Times New Roman" panose="02020603050405020304" pitchFamily="18" charset="0"/>
            </a:rPr>
            <a:t>Manikanta worked on dataset collection based on the column names required for the project, and tested different epoch values.</a:t>
          </a:r>
          <a:endParaRPr lang="en-US" sz="2000" dirty="0">
            <a:latin typeface="Times New Roman" panose="02020603050405020304" pitchFamily="18" charset="0"/>
            <a:cs typeface="Times New Roman" panose="02020603050405020304" pitchFamily="18" charset="0"/>
          </a:endParaRPr>
        </a:p>
      </dgm:t>
    </dgm:pt>
    <dgm:pt modelId="{06C486AB-97CF-4BAD-8752-1C15E6AB2932}" type="parTrans" cxnId="{80F6CAC0-8B21-4B11-9E84-651FF4146C4A}">
      <dgm:prSet/>
      <dgm:spPr/>
      <dgm:t>
        <a:bodyPr/>
        <a:lstStyle/>
        <a:p>
          <a:endParaRPr lang="en-US"/>
        </a:p>
      </dgm:t>
    </dgm:pt>
    <dgm:pt modelId="{2285F723-8084-42A1-A7BA-75EE1EBF70E2}" type="sibTrans" cxnId="{80F6CAC0-8B21-4B11-9E84-651FF4146C4A}">
      <dgm:prSet/>
      <dgm:spPr/>
      <dgm:t>
        <a:bodyPr/>
        <a:lstStyle/>
        <a:p>
          <a:endParaRPr lang="en-US"/>
        </a:p>
      </dgm:t>
    </dgm:pt>
    <dgm:pt modelId="{EE867521-C13E-4659-80D9-3FBDDC673F2F}">
      <dgm:prSet custT="1"/>
      <dgm:spPr/>
      <dgm:t>
        <a:bodyPr/>
        <a:lstStyle/>
        <a:p>
          <a:r>
            <a:rPr lang="en-US" sz="2000" dirty="0" err="1">
              <a:latin typeface="Times New Roman" panose="02020603050405020304" pitchFamily="18" charset="0"/>
              <a:cs typeface="Times New Roman" panose="02020603050405020304" pitchFamily="18" charset="0"/>
            </a:rPr>
            <a:t>Jayadeep</a:t>
          </a:r>
          <a:r>
            <a:rPr lang="en-US" sz="2000" b="0" i="0" baseline="0" dirty="0">
              <a:latin typeface="Times New Roman" panose="02020603050405020304" pitchFamily="18" charset="0"/>
              <a:cs typeface="Times New Roman" panose="02020603050405020304" pitchFamily="18" charset="0"/>
            </a:rPr>
            <a:t> worked on coding for implementing the dataset by importing, training, and testing values. </a:t>
          </a:r>
          <a:endParaRPr lang="en-US" sz="2000" dirty="0">
            <a:latin typeface="Times New Roman" panose="02020603050405020304" pitchFamily="18" charset="0"/>
            <a:cs typeface="Times New Roman" panose="02020603050405020304" pitchFamily="18" charset="0"/>
          </a:endParaRPr>
        </a:p>
      </dgm:t>
    </dgm:pt>
    <dgm:pt modelId="{2DDD8168-E946-4E69-BAEF-116D824EF509}" type="parTrans" cxnId="{E3728555-874B-4B43-99F6-865FA5B55830}">
      <dgm:prSet/>
      <dgm:spPr/>
      <dgm:t>
        <a:bodyPr/>
        <a:lstStyle/>
        <a:p>
          <a:endParaRPr lang="en-US"/>
        </a:p>
      </dgm:t>
    </dgm:pt>
    <dgm:pt modelId="{D2F9FC74-475D-4D85-8EC4-C535F7B30A05}" type="sibTrans" cxnId="{E3728555-874B-4B43-99F6-865FA5B55830}">
      <dgm:prSet/>
      <dgm:spPr/>
      <dgm:t>
        <a:bodyPr/>
        <a:lstStyle/>
        <a:p>
          <a:endParaRPr lang="en-US"/>
        </a:p>
      </dgm:t>
    </dgm:pt>
    <dgm:pt modelId="{1858EAF2-8C47-4E10-B1E9-868EDDC369E8}">
      <dgm:prSet custT="1"/>
      <dgm:spPr/>
      <dgm:t>
        <a:bodyPr/>
        <a:lstStyle/>
        <a:p>
          <a:r>
            <a:rPr lang="en-US" sz="2000">
              <a:latin typeface="Times New Roman" panose="02020603050405020304" pitchFamily="18" charset="0"/>
              <a:cs typeface="Times New Roman" panose="02020603050405020304" pitchFamily="18" charset="0"/>
            </a:rPr>
            <a:t>Vyshnavi</a:t>
          </a:r>
          <a:r>
            <a:rPr lang="en-US" sz="2000" b="0" i="0" baseline="0">
              <a:latin typeface="Times New Roman" panose="02020603050405020304" pitchFamily="18" charset="0"/>
              <a:cs typeface="Times New Roman" panose="02020603050405020304" pitchFamily="18" charset="0"/>
            </a:rPr>
            <a:t> </a:t>
          </a:r>
          <a:r>
            <a:rPr lang="en-US" sz="2000" b="0" i="0" baseline="0" dirty="0">
              <a:latin typeface="Times New Roman" panose="02020603050405020304" pitchFamily="18" charset="0"/>
              <a:cs typeface="Times New Roman" panose="02020603050405020304" pitchFamily="18" charset="0"/>
            </a:rPr>
            <a:t>worked on the code, documentation and presentation of what we have done. </a:t>
          </a:r>
          <a:endParaRPr lang="en-US" sz="2000" dirty="0">
            <a:latin typeface="Times New Roman" panose="02020603050405020304" pitchFamily="18" charset="0"/>
            <a:cs typeface="Times New Roman" panose="02020603050405020304" pitchFamily="18" charset="0"/>
          </a:endParaRPr>
        </a:p>
      </dgm:t>
    </dgm:pt>
    <dgm:pt modelId="{1F3C9C3B-D38A-43DD-AF7F-9ED0EE065E56}" type="parTrans" cxnId="{5CC8B252-37AC-4E1B-811E-7974A27C5ADF}">
      <dgm:prSet/>
      <dgm:spPr/>
      <dgm:t>
        <a:bodyPr/>
        <a:lstStyle/>
        <a:p>
          <a:endParaRPr lang="en-US"/>
        </a:p>
      </dgm:t>
    </dgm:pt>
    <dgm:pt modelId="{9655060F-5C9A-46E5-98E7-13E649E16D23}" type="sibTrans" cxnId="{5CC8B252-37AC-4E1B-811E-7974A27C5ADF}">
      <dgm:prSet/>
      <dgm:spPr/>
      <dgm:t>
        <a:bodyPr/>
        <a:lstStyle/>
        <a:p>
          <a:endParaRPr lang="en-US"/>
        </a:p>
      </dgm:t>
    </dgm:pt>
    <dgm:pt modelId="{FC839A76-A9AE-4C33-B174-1E16FE848B94}" type="pres">
      <dgm:prSet presAssocID="{91206D6C-4CE5-41CD-A2C5-9E1554C3C634}" presName="linear" presStyleCnt="0">
        <dgm:presLayoutVars>
          <dgm:animLvl val="lvl"/>
          <dgm:resizeHandles val="exact"/>
        </dgm:presLayoutVars>
      </dgm:prSet>
      <dgm:spPr/>
    </dgm:pt>
    <dgm:pt modelId="{FF08EDBF-0509-4F13-B85D-F5A3C7BFD1D1}" type="pres">
      <dgm:prSet presAssocID="{0B3EA21D-841C-4636-A9CB-B06BEFF532BF}" presName="parentText" presStyleLbl="node1" presStyleIdx="0" presStyleCnt="4">
        <dgm:presLayoutVars>
          <dgm:chMax val="0"/>
          <dgm:bulletEnabled val="1"/>
        </dgm:presLayoutVars>
      </dgm:prSet>
      <dgm:spPr/>
    </dgm:pt>
    <dgm:pt modelId="{DEEE5216-FFBC-410F-87B1-1D658E524D4A}" type="pres">
      <dgm:prSet presAssocID="{74ECAF2D-882D-4650-B17E-D783C33C9EDC}" presName="spacer" presStyleCnt="0"/>
      <dgm:spPr/>
    </dgm:pt>
    <dgm:pt modelId="{E6A37B22-EB21-4AD8-A649-89F966FBA609}" type="pres">
      <dgm:prSet presAssocID="{78F94551-4707-4C67-9549-C6E28D4AB080}" presName="parentText" presStyleLbl="node1" presStyleIdx="1" presStyleCnt="4">
        <dgm:presLayoutVars>
          <dgm:chMax val="0"/>
          <dgm:bulletEnabled val="1"/>
        </dgm:presLayoutVars>
      </dgm:prSet>
      <dgm:spPr/>
    </dgm:pt>
    <dgm:pt modelId="{3CED0EAB-202A-4ED6-9291-87FD6D3FA97D}" type="pres">
      <dgm:prSet presAssocID="{2285F723-8084-42A1-A7BA-75EE1EBF70E2}" presName="spacer" presStyleCnt="0"/>
      <dgm:spPr/>
    </dgm:pt>
    <dgm:pt modelId="{26A5CA07-B77E-488D-BFC0-2F39F8378834}" type="pres">
      <dgm:prSet presAssocID="{EE867521-C13E-4659-80D9-3FBDDC673F2F}" presName="parentText" presStyleLbl="node1" presStyleIdx="2" presStyleCnt="4">
        <dgm:presLayoutVars>
          <dgm:chMax val="0"/>
          <dgm:bulletEnabled val="1"/>
        </dgm:presLayoutVars>
      </dgm:prSet>
      <dgm:spPr/>
    </dgm:pt>
    <dgm:pt modelId="{FA242DE4-DCC8-4CBB-BA42-FF89959BC9BE}" type="pres">
      <dgm:prSet presAssocID="{D2F9FC74-475D-4D85-8EC4-C535F7B30A05}" presName="spacer" presStyleCnt="0"/>
      <dgm:spPr/>
    </dgm:pt>
    <dgm:pt modelId="{EF348B1E-890E-425F-A8AF-A379388F880F}" type="pres">
      <dgm:prSet presAssocID="{1858EAF2-8C47-4E10-B1E9-868EDDC369E8}" presName="parentText" presStyleLbl="node1" presStyleIdx="3" presStyleCnt="4">
        <dgm:presLayoutVars>
          <dgm:chMax val="0"/>
          <dgm:bulletEnabled val="1"/>
        </dgm:presLayoutVars>
      </dgm:prSet>
      <dgm:spPr/>
    </dgm:pt>
  </dgm:ptLst>
  <dgm:cxnLst>
    <dgm:cxn modelId="{C747D40C-3985-4657-947A-A541805AE513}" type="presOf" srcId="{0B3EA21D-841C-4636-A9CB-B06BEFF532BF}" destId="{FF08EDBF-0509-4F13-B85D-F5A3C7BFD1D1}" srcOrd="0" destOrd="0" presId="urn:microsoft.com/office/officeart/2005/8/layout/vList2"/>
    <dgm:cxn modelId="{5CC8B252-37AC-4E1B-811E-7974A27C5ADF}" srcId="{91206D6C-4CE5-41CD-A2C5-9E1554C3C634}" destId="{1858EAF2-8C47-4E10-B1E9-868EDDC369E8}" srcOrd="3" destOrd="0" parTransId="{1F3C9C3B-D38A-43DD-AF7F-9ED0EE065E56}" sibTransId="{9655060F-5C9A-46E5-98E7-13E649E16D23}"/>
    <dgm:cxn modelId="{B632C673-2B17-409C-8118-6321D40C425B}" type="presOf" srcId="{78F94551-4707-4C67-9549-C6E28D4AB080}" destId="{E6A37B22-EB21-4AD8-A649-89F966FBA609}" srcOrd="0" destOrd="0" presId="urn:microsoft.com/office/officeart/2005/8/layout/vList2"/>
    <dgm:cxn modelId="{E3728555-874B-4B43-99F6-865FA5B55830}" srcId="{91206D6C-4CE5-41CD-A2C5-9E1554C3C634}" destId="{EE867521-C13E-4659-80D9-3FBDDC673F2F}" srcOrd="2" destOrd="0" parTransId="{2DDD8168-E946-4E69-BAEF-116D824EF509}" sibTransId="{D2F9FC74-475D-4D85-8EC4-C535F7B30A05}"/>
    <dgm:cxn modelId="{DEAB137D-8A7D-4B72-BEE2-E642FDBE4F5A}" type="presOf" srcId="{1858EAF2-8C47-4E10-B1E9-868EDDC369E8}" destId="{EF348B1E-890E-425F-A8AF-A379388F880F}" srcOrd="0" destOrd="0" presId="urn:microsoft.com/office/officeart/2005/8/layout/vList2"/>
    <dgm:cxn modelId="{80F6CAC0-8B21-4B11-9E84-651FF4146C4A}" srcId="{91206D6C-4CE5-41CD-A2C5-9E1554C3C634}" destId="{78F94551-4707-4C67-9549-C6E28D4AB080}" srcOrd="1" destOrd="0" parTransId="{06C486AB-97CF-4BAD-8752-1C15E6AB2932}" sibTransId="{2285F723-8084-42A1-A7BA-75EE1EBF70E2}"/>
    <dgm:cxn modelId="{F23895DB-FCD4-4CB6-A46E-69565569C9E9}" type="presOf" srcId="{91206D6C-4CE5-41CD-A2C5-9E1554C3C634}" destId="{FC839A76-A9AE-4C33-B174-1E16FE848B94}" srcOrd="0" destOrd="0" presId="urn:microsoft.com/office/officeart/2005/8/layout/vList2"/>
    <dgm:cxn modelId="{94D3CADB-41CE-434A-8618-E545E021DDAD}" type="presOf" srcId="{EE867521-C13E-4659-80D9-3FBDDC673F2F}" destId="{26A5CA07-B77E-488D-BFC0-2F39F8378834}" srcOrd="0" destOrd="0" presId="urn:microsoft.com/office/officeart/2005/8/layout/vList2"/>
    <dgm:cxn modelId="{F1CE55E1-A758-440E-88BE-97F2534A1768}" srcId="{91206D6C-4CE5-41CD-A2C5-9E1554C3C634}" destId="{0B3EA21D-841C-4636-A9CB-B06BEFF532BF}" srcOrd="0" destOrd="0" parTransId="{90E212F7-ACE9-47FF-974D-4A6787901469}" sibTransId="{74ECAF2D-882D-4650-B17E-D783C33C9EDC}"/>
    <dgm:cxn modelId="{6DB16C49-2F6F-448C-A2EE-CBE141CDCD38}" type="presParOf" srcId="{FC839A76-A9AE-4C33-B174-1E16FE848B94}" destId="{FF08EDBF-0509-4F13-B85D-F5A3C7BFD1D1}" srcOrd="0" destOrd="0" presId="urn:microsoft.com/office/officeart/2005/8/layout/vList2"/>
    <dgm:cxn modelId="{068D4F27-1576-4B64-B8F3-11C0F9434700}" type="presParOf" srcId="{FC839A76-A9AE-4C33-B174-1E16FE848B94}" destId="{DEEE5216-FFBC-410F-87B1-1D658E524D4A}" srcOrd="1" destOrd="0" presId="urn:microsoft.com/office/officeart/2005/8/layout/vList2"/>
    <dgm:cxn modelId="{61DE230A-B988-40FE-8DC6-F5B5280C00C1}" type="presParOf" srcId="{FC839A76-A9AE-4C33-B174-1E16FE848B94}" destId="{E6A37B22-EB21-4AD8-A649-89F966FBA609}" srcOrd="2" destOrd="0" presId="urn:microsoft.com/office/officeart/2005/8/layout/vList2"/>
    <dgm:cxn modelId="{4686B888-5EDD-4466-8DED-A5B3ED4A2235}" type="presParOf" srcId="{FC839A76-A9AE-4C33-B174-1E16FE848B94}" destId="{3CED0EAB-202A-4ED6-9291-87FD6D3FA97D}" srcOrd="3" destOrd="0" presId="urn:microsoft.com/office/officeart/2005/8/layout/vList2"/>
    <dgm:cxn modelId="{2995C960-411A-4747-8386-EFA68DD597F6}" type="presParOf" srcId="{FC839A76-A9AE-4C33-B174-1E16FE848B94}" destId="{26A5CA07-B77E-488D-BFC0-2F39F8378834}" srcOrd="4" destOrd="0" presId="urn:microsoft.com/office/officeart/2005/8/layout/vList2"/>
    <dgm:cxn modelId="{0DF0D8C0-8108-401D-B511-037E4500FF14}" type="presParOf" srcId="{FC839A76-A9AE-4C33-B174-1E16FE848B94}" destId="{FA242DE4-DCC8-4CBB-BA42-FF89959BC9BE}" srcOrd="5" destOrd="0" presId="urn:microsoft.com/office/officeart/2005/8/layout/vList2"/>
    <dgm:cxn modelId="{4EF6A1A2-FDDB-4A94-9F8D-EF4104D2CDBD}" type="presParOf" srcId="{FC839A76-A9AE-4C33-B174-1E16FE848B94}" destId="{EF348B1E-890E-425F-A8AF-A379388F88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0D1C5-B2C5-4E48-88AE-3250BC5786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2B817E-4A8A-4E79-A35C-0EAB11E69DA1}">
      <dgm:prSet custT="1"/>
      <dgm:spPr/>
      <dgm:t>
        <a:bodyPr/>
        <a:lstStyle/>
        <a:p>
          <a:r>
            <a:rPr lang="en-US" sz="18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gm:t>
    </dgm:pt>
    <dgm:pt modelId="{9184B647-3001-4F49-9E39-DD49515B0B06}" type="parTrans" cxnId="{16F6712A-8BCB-4901-A248-40D5D5099F1B}">
      <dgm:prSet/>
      <dgm:spPr/>
      <dgm:t>
        <a:bodyPr/>
        <a:lstStyle/>
        <a:p>
          <a:endParaRPr lang="en-US"/>
        </a:p>
      </dgm:t>
    </dgm:pt>
    <dgm:pt modelId="{C1414647-0DA4-4017-9050-AE468158B77C}" type="sibTrans" cxnId="{16F6712A-8BCB-4901-A248-40D5D5099F1B}">
      <dgm:prSet/>
      <dgm:spPr/>
      <dgm:t>
        <a:bodyPr/>
        <a:lstStyle/>
        <a:p>
          <a:endParaRPr lang="en-US"/>
        </a:p>
      </dgm:t>
    </dgm:pt>
    <dgm:pt modelId="{0608C4AE-A25A-464B-B7F5-C9668D3348DE}">
      <dgm:prSet custT="1"/>
      <dgm:spPr/>
      <dgm:t>
        <a:bodyPr/>
        <a:lstStyle/>
        <a:p>
          <a:r>
            <a:rPr lang="en-US" sz="18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gm:t>
    </dgm:pt>
    <dgm:pt modelId="{2E2104B2-5F7F-43B1-8D78-2A531FF79563}" type="parTrans" cxnId="{955A382D-8BBF-4777-82FE-9A173ADE24F8}">
      <dgm:prSet/>
      <dgm:spPr/>
      <dgm:t>
        <a:bodyPr/>
        <a:lstStyle/>
        <a:p>
          <a:endParaRPr lang="en-US"/>
        </a:p>
      </dgm:t>
    </dgm:pt>
    <dgm:pt modelId="{560DEA09-6BBE-49F7-9790-A7B43BFACE83}" type="sibTrans" cxnId="{955A382D-8BBF-4777-82FE-9A173ADE24F8}">
      <dgm:prSet/>
      <dgm:spPr/>
      <dgm:t>
        <a:bodyPr/>
        <a:lstStyle/>
        <a:p>
          <a:endParaRPr lang="en-US"/>
        </a:p>
      </dgm:t>
    </dgm:pt>
    <dgm:pt modelId="{5D850BC1-7B5B-4789-BD07-81912663C4C6}">
      <dgm:prSet custT="1"/>
      <dgm:spPr/>
      <dgm:t>
        <a:bodyPr/>
        <a:lstStyle/>
        <a:p>
          <a:r>
            <a:rPr lang="en-US" sz="18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gm:t>
    </dgm:pt>
    <dgm:pt modelId="{1722CE6D-4B72-4CBA-8EB3-445C5E1EDCF4}" type="parTrans" cxnId="{4C3F846E-7734-421A-9831-14028B573D27}">
      <dgm:prSet/>
      <dgm:spPr/>
      <dgm:t>
        <a:bodyPr/>
        <a:lstStyle/>
        <a:p>
          <a:endParaRPr lang="en-US"/>
        </a:p>
      </dgm:t>
    </dgm:pt>
    <dgm:pt modelId="{19A2A012-C61C-4073-ACF3-CD38F75F5570}" type="sibTrans" cxnId="{4C3F846E-7734-421A-9831-14028B573D27}">
      <dgm:prSet/>
      <dgm:spPr/>
      <dgm:t>
        <a:bodyPr/>
        <a:lstStyle/>
        <a:p>
          <a:endParaRPr lang="en-US"/>
        </a:p>
      </dgm:t>
    </dgm:pt>
    <dgm:pt modelId="{99B44925-B1CE-49DE-B20F-E502A2099B73}">
      <dgm:prSet custT="1"/>
      <dgm:spPr/>
      <dgm:t>
        <a:bodyPr/>
        <a:lstStyle/>
        <a:p>
          <a:r>
            <a:rPr lang="en-US" sz="18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gm:t>
    </dgm:pt>
    <dgm:pt modelId="{54EE2036-D45F-43BC-84D7-C8CD5D4CACFE}" type="parTrans" cxnId="{EEDE9AEE-7B28-4E66-8D37-E346FAC968BD}">
      <dgm:prSet/>
      <dgm:spPr/>
      <dgm:t>
        <a:bodyPr/>
        <a:lstStyle/>
        <a:p>
          <a:endParaRPr lang="en-US"/>
        </a:p>
      </dgm:t>
    </dgm:pt>
    <dgm:pt modelId="{1AEE8093-994A-42F0-B9C8-BC6202E63087}" type="sibTrans" cxnId="{EEDE9AEE-7B28-4E66-8D37-E346FAC968BD}">
      <dgm:prSet/>
      <dgm:spPr/>
      <dgm:t>
        <a:bodyPr/>
        <a:lstStyle/>
        <a:p>
          <a:endParaRPr lang="en-US"/>
        </a:p>
      </dgm:t>
    </dgm:pt>
    <dgm:pt modelId="{5CEEA704-F1F6-47BC-8D57-22AFDE2AF822}" type="pres">
      <dgm:prSet presAssocID="{2230D1C5-B2C5-4E48-88AE-3250BC57869B}" presName="vert0" presStyleCnt="0">
        <dgm:presLayoutVars>
          <dgm:dir/>
          <dgm:animOne val="branch"/>
          <dgm:animLvl val="lvl"/>
        </dgm:presLayoutVars>
      </dgm:prSet>
      <dgm:spPr/>
    </dgm:pt>
    <dgm:pt modelId="{C075DA05-15A4-4A81-86B4-1BB29CFB813A}" type="pres">
      <dgm:prSet presAssocID="{272B817E-4A8A-4E79-A35C-0EAB11E69DA1}" presName="thickLine" presStyleLbl="alignNode1" presStyleIdx="0" presStyleCnt="4"/>
      <dgm:spPr/>
    </dgm:pt>
    <dgm:pt modelId="{594037FC-C168-40D1-9E7D-E8ACAA14C9FD}" type="pres">
      <dgm:prSet presAssocID="{272B817E-4A8A-4E79-A35C-0EAB11E69DA1}" presName="horz1" presStyleCnt="0"/>
      <dgm:spPr/>
    </dgm:pt>
    <dgm:pt modelId="{6208B57C-7559-4E9F-848A-45B79E1632ED}" type="pres">
      <dgm:prSet presAssocID="{272B817E-4A8A-4E79-A35C-0EAB11E69DA1}" presName="tx1" presStyleLbl="revTx" presStyleIdx="0" presStyleCnt="4"/>
      <dgm:spPr/>
    </dgm:pt>
    <dgm:pt modelId="{43494C3D-FDCA-4E4E-A630-701B3A48F517}" type="pres">
      <dgm:prSet presAssocID="{272B817E-4A8A-4E79-A35C-0EAB11E69DA1}" presName="vert1" presStyleCnt="0"/>
      <dgm:spPr/>
    </dgm:pt>
    <dgm:pt modelId="{4F122990-7FAB-469E-B13F-EAF4F1E3CBDD}" type="pres">
      <dgm:prSet presAssocID="{0608C4AE-A25A-464B-B7F5-C9668D3348DE}" presName="thickLine" presStyleLbl="alignNode1" presStyleIdx="1" presStyleCnt="4"/>
      <dgm:spPr/>
    </dgm:pt>
    <dgm:pt modelId="{33CEE1BA-CD7E-447C-BC8C-626F0E52D818}" type="pres">
      <dgm:prSet presAssocID="{0608C4AE-A25A-464B-B7F5-C9668D3348DE}" presName="horz1" presStyleCnt="0"/>
      <dgm:spPr/>
    </dgm:pt>
    <dgm:pt modelId="{62A9AF33-912F-4B90-9F37-FF1420C235A8}" type="pres">
      <dgm:prSet presAssocID="{0608C4AE-A25A-464B-B7F5-C9668D3348DE}" presName="tx1" presStyleLbl="revTx" presStyleIdx="1" presStyleCnt="4"/>
      <dgm:spPr/>
    </dgm:pt>
    <dgm:pt modelId="{01DCD517-9C67-474E-83E7-0E105DD896E5}" type="pres">
      <dgm:prSet presAssocID="{0608C4AE-A25A-464B-B7F5-C9668D3348DE}" presName="vert1" presStyleCnt="0"/>
      <dgm:spPr/>
    </dgm:pt>
    <dgm:pt modelId="{370331BF-9D55-44B2-A1DD-DE06BFFE5E3D}" type="pres">
      <dgm:prSet presAssocID="{5D850BC1-7B5B-4789-BD07-81912663C4C6}" presName="thickLine" presStyleLbl="alignNode1" presStyleIdx="2" presStyleCnt="4"/>
      <dgm:spPr/>
    </dgm:pt>
    <dgm:pt modelId="{4583E671-6AFC-4CC9-9EB9-208AEF4343C1}" type="pres">
      <dgm:prSet presAssocID="{5D850BC1-7B5B-4789-BD07-81912663C4C6}" presName="horz1" presStyleCnt="0"/>
      <dgm:spPr/>
    </dgm:pt>
    <dgm:pt modelId="{C18D3822-FCE2-497B-9F68-26340FED6576}" type="pres">
      <dgm:prSet presAssocID="{5D850BC1-7B5B-4789-BD07-81912663C4C6}" presName="tx1" presStyleLbl="revTx" presStyleIdx="2" presStyleCnt="4"/>
      <dgm:spPr/>
    </dgm:pt>
    <dgm:pt modelId="{BAF5EB1D-D148-4809-BE48-9E40787E4639}" type="pres">
      <dgm:prSet presAssocID="{5D850BC1-7B5B-4789-BD07-81912663C4C6}" presName="vert1" presStyleCnt="0"/>
      <dgm:spPr/>
    </dgm:pt>
    <dgm:pt modelId="{5B1AC90F-B32C-4F11-8C20-5C952BDC982A}" type="pres">
      <dgm:prSet presAssocID="{99B44925-B1CE-49DE-B20F-E502A2099B73}" presName="thickLine" presStyleLbl="alignNode1" presStyleIdx="3" presStyleCnt="4"/>
      <dgm:spPr/>
    </dgm:pt>
    <dgm:pt modelId="{51C9C5F0-DFF8-4E34-90B4-830E7A12B2BD}" type="pres">
      <dgm:prSet presAssocID="{99B44925-B1CE-49DE-B20F-E502A2099B73}" presName="horz1" presStyleCnt="0"/>
      <dgm:spPr/>
    </dgm:pt>
    <dgm:pt modelId="{27215115-E95A-44A7-8F3A-415DD46952D3}" type="pres">
      <dgm:prSet presAssocID="{99B44925-B1CE-49DE-B20F-E502A2099B73}" presName="tx1" presStyleLbl="revTx" presStyleIdx="3" presStyleCnt="4"/>
      <dgm:spPr/>
    </dgm:pt>
    <dgm:pt modelId="{30863724-3ECD-425E-B4C0-5959CADCFACD}" type="pres">
      <dgm:prSet presAssocID="{99B44925-B1CE-49DE-B20F-E502A2099B73}" presName="vert1" presStyleCnt="0"/>
      <dgm:spPr/>
    </dgm:pt>
  </dgm:ptLst>
  <dgm:cxnLst>
    <dgm:cxn modelId="{16F6712A-8BCB-4901-A248-40D5D5099F1B}" srcId="{2230D1C5-B2C5-4E48-88AE-3250BC57869B}" destId="{272B817E-4A8A-4E79-A35C-0EAB11E69DA1}" srcOrd="0" destOrd="0" parTransId="{9184B647-3001-4F49-9E39-DD49515B0B06}" sibTransId="{C1414647-0DA4-4017-9050-AE468158B77C}"/>
    <dgm:cxn modelId="{955A382D-8BBF-4777-82FE-9A173ADE24F8}" srcId="{2230D1C5-B2C5-4E48-88AE-3250BC57869B}" destId="{0608C4AE-A25A-464B-B7F5-C9668D3348DE}" srcOrd="1" destOrd="0" parTransId="{2E2104B2-5F7F-43B1-8D78-2A531FF79563}" sibTransId="{560DEA09-6BBE-49F7-9790-A7B43BFACE83}"/>
    <dgm:cxn modelId="{B6FA4D64-068B-47A3-8BF2-DBE0317FC4E5}" type="presOf" srcId="{272B817E-4A8A-4E79-A35C-0EAB11E69DA1}" destId="{6208B57C-7559-4E9F-848A-45B79E1632ED}" srcOrd="0" destOrd="0" presId="urn:microsoft.com/office/officeart/2008/layout/LinedList"/>
    <dgm:cxn modelId="{4C3F846E-7734-421A-9831-14028B573D27}" srcId="{2230D1C5-B2C5-4E48-88AE-3250BC57869B}" destId="{5D850BC1-7B5B-4789-BD07-81912663C4C6}" srcOrd="2" destOrd="0" parTransId="{1722CE6D-4B72-4CBA-8EB3-445C5E1EDCF4}" sibTransId="{19A2A012-C61C-4073-ACF3-CD38F75F5570}"/>
    <dgm:cxn modelId="{CFE45656-B428-407E-92E9-1C5AA84FD7F2}" type="presOf" srcId="{2230D1C5-B2C5-4E48-88AE-3250BC57869B}" destId="{5CEEA704-F1F6-47BC-8D57-22AFDE2AF822}" srcOrd="0" destOrd="0" presId="urn:microsoft.com/office/officeart/2008/layout/LinedList"/>
    <dgm:cxn modelId="{399B4D77-0CC3-4F53-B52F-73F8EAEFA020}" type="presOf" srcId="{99B44925-B1CE-49DE-B20F-E502A2099B73}" destId="{27215115-E95A-44A7-8F3A-415DD46952D3}" srcOrd="0" destOrd="0" presId="urn:microsoft.com/office/officeart/2008/layout/LinedList"/>
    <dgm:cxn modelId="{9238BEA9-10FB-44F5-A2BD-B0A5D63ABC6A}" type="presOf" srcId="{5D850BC1-7B5B-4789-BD07-81912663C4C6}" destId="{C18D3822-FCE2-497B-9F68-26340FED6576}" srcOrd="0" destOrd="0" presId="urn:microsoft.com/office/officeart/2008/layout/LinedList"/>
    <dgm:cxn modelId="{EEDE9AEE-7B28-4E66-8D37-E346FAC968BD}" srcId="{2230D1C5-B2C5-4E48-88AE-3250BC57869B}" destId="{99B44925-B1CE-49DE-B20F-E502A2099B73}" srcOrd="3" destOrd="0" parTransId="{54EE2036-D45F-43BC-84D7-C8CD5D4CACFE}" sibTransId="{1AEE8093-994A-42F0-B9C8-BC6202E63087}"/>
    <dgm:cxn modelId="{DD9FE7F6-192E-46D1-BB3E-35F2FCC6EF95}" type="presOf" srcId="{0608C4AE-A25A-464B-B7F5-C9668D3348DE}" destId="{62A9AF33-912F-4B90-9F37-FF1420C235A8}" srcOrd="0" destOrd="0" presId="urn:microsoft.com/office/officeart/2008/layout/LinedList"/>
    <dgm:cxn modelId="{A2EF586B-5C2F-426A-A3B5-6BCFE2357F79}" type="presParOf" srcId="{5CEEA704-F1F6-47BC-8D57-22AFDE2AF822}" destId="{C075DA05-15A4-4A81-86B4-1BB29CFB813A}" srcOrd="0" destOrd="0" presId="urn:microsoft.com/office/officeart/2008/layout/LinedList"/>
    <dgm:cxn modelId="{DD6D7C55-4E62-45F3-A407-649D790C7290}" type="presParOf" srcId="{5CEEA704-F1F6-47BC-8D57-22AFDE2AF822}" destId="{594037FC-C168-40D1-9E7D-E8ACAA14C9FD}" srcOrd="1" destOrd="0" presId="urn:microsoft.com/office/officeart/2008/layout/LinedList"/>
    <dgm:cxn modelId="{F30F3575-C961-4DB1-AE19-0A91B6144FE9}" type="presParOf" srcId="{594037FC-C168-40D1-9E7D-E8ACAA14C9FD}" destId="{6208B57C-7559-4E9F-848A-45B79E1632ED}" srcOrd="0" destOrd="0" presId="urn:microsoft.com/office/officeart/2008/layout/LinedList"/>
    <dgm:cxn modelId="{C1EDAC61-56CE-43BB-9251-D106D7049D27}" type="presParOf" srcId="{594037FC-C168-40D1-9E7D-E8ACAA14C9FD}" destId="{43494C3D-FDCA-4E4E-A630-701B3A48F517}" srcOrd="1" destOrd="0" presId="urn:microsoft.com/office/officeart/2008/layout/LinedList"/>
    <dgm:cxn modelId="{760303B2-BF8C-4411-87CA-EF6910D51FF3}" type="presParOf" srcId="{5CEEA704-F1F6-47BC-8D57-22AFDE2AF822}" destId="{4F122990-7FAB-469E-B13F-EAF4F1E3CBDD}" srcOrd="2" destOrd="0" presId="urn:microsoft.com/office/officeart/2008/layout/LinedList"/>
    <dgm:cxn modelId="{1F0A55B3-51D5-439D-BBD5-CAEDFC23814F}" type="presParOf" srcId="{5CEEA704-F1F6-47BC-8D57-22AFDE2AF822}" destId="{33CEE1BA-CD7E-447C-BC8C-626F0E52D818}" srcOrd="3" destOrd="0" presId="urn:microsoft.com/office/officeart/2008/layout/LinedList"/>
    <dgm:cxn modelId="{5A4C28B9-D29D-49F5-AA84-7D9F26431AEA}" type="presParOf" srcId="{33CEE1BA-CD7E-447C-BC8C-626F0E52D818}" destId="{62A9AF33-912F-4B90-9F37-FF1420C235A8}" srcOrd="0" destOrd="0" presId="urn:microsoft.com/office/officeart/2008/layout/LinedList"/>
    <dgm:cxn modelId="{508C30FF-AA76-4B2C-B988-07EDF849D84F}" type="presParOf" srcId="{33CEE1BA-CD7E-447C-BC8C-626F0E52D818}" destId="{01DCD517-9C67-474E-83E7-0E105DD896E5}" srcOrd="1" destOrd="0" presId="urn:microsoft.com/office/officeart/2008/layout/LinedList"/>
    <dgm:cxn modelId="{B4BFAF1A-12A8-427C-9B5E-05769198D848}" type="presParOf" srcId="{5CEEA704-F1F6-47BC-8D57-22AFDE2AF822}" destId="{370331BF-9D55-44B2-A1DD-DE06BFFE5E3D}" srcOrd="4" destOrd="0" presId="urn:microsoft.com/office/officeart/2008/layout/LinedList"/>
    <dgm:cxn modelId="{3BEA8F1A-721A-4345-B8A7-809B63577342}" type="presParOf" srcId="{5CEEA704-F1F6-47BC-8D57-22AFDE2AF822}" destId="{4583E671-6AFC-4CC9-9EB9-208AEF4343C1}" srcOrd="5" destOrd="0" presId="urn:microsoft.com/office/officeart/2008/layout/LinedList"/>
    <dgm:cxn modelId="{BD72581E-A8A9-46A0-9911-2F33B1AD5821}" type="presParOf" srcId="{4583E671-6AFC-4CC9-9EB9-208AEF4343C1}" destId="{C18D3822-FCE2-497B-9F68-26340FED6576}" srcOrd="0" destOrd="0" presId="urn:microsoft.com/office/officeart/2008/layout/LinedList"/>
    <dgm:cxn modelId="{523F738D-4193-4B5D-BB9E-EFE2842CD745}" type="presParOf" srcId="{4583E671-6AFC-4CC9-9EB9-208AEF4343C1}" destId="{BAF5EB1D-D148-4809-BE48-9E40787E4639}" srcOrd="1" destOrd="0" presId="urn:microsoft.com/office/officeart/2008/layout/LinedList"/>
    <dgm:cxn modelId="{CCA5F101-F320-44F8-A70A-53258D76BD1D}" type="presParOf" srcId="{5CEEA704-F1F6-47BC-8D57-22AFDE2AF822}" destId="{5B1AC90F-B32C-4F11-8C20-5C952BDC982A}" srcOrd="6" destOrd="0" presId="urn:microsoft.com/office/officeart/2008/layout/LinedList"/>
    <dgm:cxn modelId="{6A404462-A029-4696-9280-7E50769F1080}" type="presParOf" srcId="{5CEEA704-F1F6-47BC-8D57-22AFDE2AF822}" destId="{51C9C5F0-DFF8-4E34-90B4-830E7A12B2BD}" srcOrd="7" destOrd="0" presId="urn:microsoft.com/office/officeart/2008/layout/LinedList"/>
    <dgm:cxn modelId="{B33131F7-6CD6-4F89-A30F-03F65E68CD84}" type="presParOf" srcId="{51C9C5F0-DFF8-4E34-90B4-830E7A12B2BD}" destId="{27215115-E95A-44A7-8F3A-415DD46952D3}" srcOrd="0" destOrd="0" presId="urn:microsoft.com/office/officeart/2008/layout/LinedList"/>
    <dgm:cxn modelId="{6A452E04-FE76-4730-B429-FD2EA2CBF8E6}" type="presParOf" srcId="{51C9C5F0-DFF8-4E34-90B4-830E7A12B2BD}" destId="{30863724-3ECD-425E-B4C0-5959CADCFA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28AF0D-637E-4276-B3BA-5624382C9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523237-8750-4343-8192-FB500530336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Customer churn, also known as customer attrition, is a critical issue for businesses, especially those in highly competitive industries. </a:t>
          </a:r>
        </a:p>
      </dgm:t>
    </dgm:pt>
    <dgm:pt modelId="{2A37CA62-056D-493F-82F6-69A1867B195D}" type="parTrans" cxnId="{8FE0A72E-1E70-465C-9C51-845D56080B1C}">
      <dgm:prSet/>
      <dgm:spPr/>
      <dgm:t>
        <a:bodyPr/>
        <a:lstStyle/>
        <a:p>
          <a:endParaRPr lang="en-US"/>
        </a:p>
      </dgm:t>
    </dgm:pt>
    <dgm:pt modelId="{C91146D9-B9AE-4BA9-B740-EF1EE786622A}" type="sibTrans" cxnId="{8FE0A72E-1E70-465C-9C51-845D56080B1C}">
      <dgm:prSet/>
      <dgm:spPr/>
      <dgm:t>
        <a:bodyPr/>
        <a:lstStyle/>
        <a:p>
          <a:endParaRPr lang="en-US"/>
        </a:p>
      </dgm:t>
    </dgm:pt>
    <dgm:pt modelId="{92617EB0-A94B-48A9-BA99-10BB38B032BC}">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gm:t>
    </dgm:pt>
    <dgm:pt modelId="{DED54383-2010-4281-BA5B-F725B76F71DB}" type="parTrans" cxnId="{EA91D31F-F92D-4BD6-AC42-C5ACFA9C8DF4}">
      <dgm:prSet/>
      <dgm:spPr/>
      <dgm:t>
        <a:bodyPr/>
        <a:lstStyle/>
        <a:p>
          <a:endParaRPr lang="en-US"/>
        </a:p>
      </dgm:t>
    </dgm:pt>
    <dgm:pt modelId="{7D67B608-5EB3-4018-BE75-B443CA4C7FBC}" type="sibTrans" cxnId="{EA91D31F-F92D-4BD6-AC42-C5ACFA9C8DF4}">
      <dgm:prSet/>
      <dgm:spPr/>
      <dgm:t>
        <a:bodyPr/>
        <a:lstStyle/>
        <a:p>
          <a:endParaRPr lang="en-US"/>
        </a:p>
      </dgm:t>
    </dgm:pt>
    <dgm:pt modelId="{BEAC42C1-106A-45D1-8CC9-2D57566D386F}">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gm:t>
    </dgm:pt>
    <dgm:pt modelId="{42CF295B-D1DE-4FE5-B85B-1F2B98A42C2A}" type="parTrans" cxnId="{401A3959-3CB1-4309-BF29-68A6F40A0F81}">
      <dgm:prSet/>
      <dgm:spPr/>
      <dgm:t>
        <a:bodyPr/>
        <a:lstStyle/>
        <a:p>
          <a:endParaRPr lang="en-US"/>
        </a:p>
      </dgm:t>
    </dgm:pt>
    <dgm:pt modelId="{A5E05AA8-C60E-4D9D-92F3-E99A896E815F}" type="sibTrans" cxnId="{401A3959-3CB1-4309-BF29-68A6F40A0F81}">
      <dgm:prSet/>
      <dgm:spPr/>
      <dgm:t>
        <a:bodyPr/>
        <a:lstStyle/>
        <a:p>
          <a:endParaRPr lang="en-US"/>
        </a:p>
      </dgm:t>
    </dgm:pt>
    <dgm:pt modelId="{A5F80314-0559-4D8A-8E6E-EFE471CDD88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gm:t>
    </dgm:pt>
    <dgm:pt modelId="{41CA8758-6AA2-4017-907B-112B914D2714}" type="parTrans" cxnId="{865F4E7C-8E42-4571-B622-DCD4FF15F438}">
      <dgm:prSet/>
      <dgm:spPr/>
      <dgm:t>
        <a:bodyPr/>
        <a:lstStyle/>
        <a:p>
          <a:endParaRPr lang="en-US"/>
        </a:p>
      </dgm:t>
    </dgm:pt>
    <dgm:pt modelId="{C4E5A8C4-87A8-4155-88D4-CED04C18B94C}" type="sibTrans" cxnId="{865F4E7C-8E42-4571-B622-DCD4FF15F438}">
      <dgm:prSet/>
      <dgm:spPr/>
      <dgm:t>
        <a:bodyPr/>
        <a:lstStyle/>
        <a:p>
          <a:endParaRPr lang="en-US"/>
        </a:p>
      </dgm:t>
    </dgm:pt>
    <dgm:pt modelId="{25E49C53-B285-48AD-857B-DA0A9FABE1D0}" type="pres">
      <dgm:prSet presAssocID="{6C28AF0D-637E-4276-B3BA-5624382C9F2E}" presName="root" presStyleCnt="0">
        <dgm:presLayoutVars>
          <dgm:dir/>
          <dgm:resizeHandles val="exact"/>
        </dgm:presLayoutVars>
      </dgm:prSet>
      <dgm:spPr/>
    </dgm:pt>
    <dgm:pt modelId="{530ED19A-8895-47CD-927B-9C15E019FA8D}" type="pres">
      <dgm:prSet presAssocID="{C7523237-8750-4343-8192-FB5005303363}" presName="compNode" presStyleCnt="0"/>
      <dgm:spPr/>
    </dgm:pt>
    <dgm:pt modelId="{804E9C08-0DBF-48B3-8D53-C183C0872002}" type="pres">
      <dgm:prSet presAssocID="{C7523237-8750-4343-8192-FB5005303363}" presName="bgRect" presStyleLbl="bgShp" presStyleIdx="0" presStyleCnt="4"/>
      <dgm:spPr/>
    </dgm:pt>
    <dgm:pt modelId="{229F22ED-6157-4A7A-874B-F9177520E8F6}" type="pres">
      <dgm:prSet presAssocID="{C7523237-8750-4343-8192-FB50053033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AD07DF53-29EB-4F9A-94EE-12AEA0927762}" type="pres">
      <dgm:prSet presAssocID="{C7523237-8750-4343-8192-FB5005303363}" presName="spaceRect" presStyleCnt="0"/>
      <dgm:spPr/>
    </dgm:pt>
    <dgm:pt modelId="{5EDE943E-A406-4124-9C09-BBB24F56712A}" type="pres">
      <dgm:prSet presAssocID="{C7523237-8750-4343-8192-FB5005303363}" presName="parTx" presStyleLbl="revTx" presStyleIdx="0" presStyleCnt="4">
        <dgm:presLayoutVars>
          <dgm:chMax val="0"/>
          <dgm:chPref val="0"/>
        </dgm:presLayoutVars>
      </dgm:prSet>
      <dgm:spPr/>
    </dgm:pt>
    <dgm:pt modelId="{9A8AE501-FB9A-48A8-BDB8-E2AA99F4D77C}" type="pres">
      <dgm:prSet presAssocID="{C91146D9-B9AE-4BA9-B740-EF1EE786622A}" presName="sibTrans" presStyleCnt="0"/>
      <dgm:spPr/>
    </dgm:pt>
    <dgm:pt modelId="{43ECCDFB-C764-43CD-8466-F57248CF66AB}" type="pres">
      <dgm:prSet presAssocID="{92617EB0-A94B-48A9-BA99-10BB38B032BC}" presName="compNode" presStyleCnt="0"/>
      <dgm:spPr/>
    </dgm:pt>
    <dgm:pt modelId="{954A1844-C8CB-49A8-B8DE-69E45494C451}" type="pres">
      <dgm:prSet presAssocID="{92617EB0-A94B-48A9-BA99-10BB38B032BC}" presName="bgRect" presStyleLbl="bgShp" presStyleIdx="1" presStyleCnt="4"/>
      <dgm:spPr/>
    </dgm:pt>
    <dgm:pt modelId="{A3E2FD97-960F-43C0-A3BE-77620F580BE2}" type="pres">
      <dgm:prSet presAssocID="{92617EB0-A94B-48A9-BA99-10BB38B032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96074A9-479D-4976-956B-57729A1B00CC}" type="pres">
      <dgm:prSet presAssocID="{92617EB0-A94B-48A9-BA99-10BB38B032BC}" presName="spaceRect" presStyleCnt="0"/>
      <dgm:spPr/>
    </dgm:pt>
    <dgm:pt modelId="{A4557F28-28CE-45A9-B498-1B157F3CED43}" type="pres">
      <dgm:prSet presAssocID="{92617EB0-A94B-48A9-BA99-10BB38B032BC}" presName="parTx" presStyleLbl="revTx" presStyleIdx="1" presStyleCnt="4">
        <dgm:presLayoutVars>
          <dgm:chMax val="0"/>
          <dgm:chPref val="0"/>
        </dgm:presLayoutVars>
      </dgm:prSet>
      <dgm:spPr/>
    </dgm:pt>
    <dgm:pt modelId="{7981B788-0DD8-4C39-86FC-A768574F5467}" type="pres">
      <dgm:prSet presAssocID="{7D67B608-5EB3-4018-BE75-B443CA4C7FBC}" presName="sibTrans" presStyleCnt="0"/>
      <dgm:spPr/>
    </dgm:pt>
    <dgm:pt modelId="{435C4F12-DE2D-4FCE-82A7-4AF0CC5CF896}" type="pres">
      <dgm:prSet presAssocID="{BEAC42C1-106A-45D1-8CC9-2D57566D386F}" presName="compNode" presStyleCnt="0"/>
      <dgm:spPr/>
    </dgm:pt>
    <dgm:pt modelId="{4E68C6F6-F8C8-4A3A-ACD4-41E5C258B846}" type="pres">
      <dgm:prSet presAssocID="{BEAC42C1-106A-45D1-8CC9-2D57566D386F}" presName="bgRect" presStyleLbl="bgShp" presStyleIdx="2" presStyleCnt="4"/>
      <dgm:spPr/>
    </dgm:pt>
    <dgm:pt modelId="{C93B15F6-BC89-4675-8F19-275595365E8B}" type="pres">
      <dgm:prSet presAssocID="{BEAC42C1-106A-45D1-8CC9-2D57566D3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46A16CC-8931-464F-A854-A6AED1B0880C}" type="pres">
      <dgm:prSet presAssocID="{BEAC42C1-106A-45D1-8CC9-2D57566D386F}" presName="spaceRect" presStyleCnt="0"/>
      <dgm:spPr/>
    </dgm:pt>
    <dgm:pt modelId="{9783D14F-4CA2-448E-93D2-3258FB588DE8}" type="pres">
      <dgm:prSet presAssocID="{BEAC42C1-106A-45D1-8CC9-2D57566D386F}" presName="parTx" presStyleLbl="revTx" presStyleIdx="2" presStyleCnt="4">
        <dgm:presLayoutVars>
          <dgm:chMax val="0"/>
          <dgm:chPref val="0"/>
        </dgm:presLayoutVars>
      </dgm:prSet>
      <dgm:spPr/>
    </dgm:pt>
    <dgm:pt modelId="{BA3038B8-8D91-469E-8E81-CAA2E1F27D29}" type="pres">
      <dgm:prSet presAssocID="{A5E05AA8-C60E-4D9D-92F3-E99A896E815F}" presName="sibTrans" presStyleCnt="0"/>
      <dgm:spPr/>
    </dgm:pt>
    <dgm:pt modelId="{93808F77-DAE3-4BA4-AE39-1495B299D123}" type="pres">
      <dgm:prSet presAssocID="{A5F80314-0559-4D8A-8E6E-EFE471CDD88A}" presName="compNode" presStyleCnt="0"/>
      <dgm:spPr/>
    </dgm:pt>
    <dgm:pt modelId="{3A0499D8-BA04-4E74-A82B-6886B520232B}" type="pres">
      <dgm:prSet presAssocID="{A5F80314-0559-4D8A-8E6E-EFE471CDD88A}" presName="bgRect" presStyleLbl="bgShp" presStyleIdx="3" presStyleCnt="4"/>
      <dgm:spPr/>
    </dgm:pt>
    <dgm:pt modelId="{C840CDDE-C50F-40C1-9BA0-1B3C2832AE42}" type="pres">
      <dgm:prSet presAssocID="{A5F80314-0559-4D8A-8E6E-EFE471CDD8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C323316A-B562-4CF7-AA0E-0115C51C619D}" type="pres">
      <dgm:prSet presAssocID="{A5F80314-0559-4D8A-8E6E-EFE471CDD88A}" presName="spaceRect" presStyleCnt="0"/>
      <dgm:spPr/>
    </dgm:pt>
    <dgm:pt modelId="{4F74B9FB-579F-43F0-825F-D8AE0E776647}" type="pres">
      <dgm:prSet presAssocID="{A5F80314-0559-4D8A-8E6E-EFE471CDD88A}" presName="parTx" presStyleLbl="revTx" presStyleIdx="3" presStyleCnt="4">
        <dgm:presLayoutVars>
          <dgm:chMax val="0"/>
          <dgm:chPref val="0"/>
        </dgm:presLayoutVars>
      </dgm:prSet>
      <dgm:spPr/>
    </dgm:pt>
  </dgm:ptLst>
  <dgm:cxnLst>
    <dgm:cxn modelId="{EA91D31F-F92D-4BD6-AC42-C5ACFA9C8DF4}" srcId="{6C28AF0D-637E-4276-B3BA-5624382C9F2E}" destId="{92617EB0-A94B-48A9-BA99-10BB38B032BC}" srcOrd="1" destOrd="0" parTransId="{DED54383-2010-4281-BA5B-F725B76F71DB}" sibTransId="{7D67B608-5EB3-4018-BE75-B443CA4C7FBC}"/>
    <dgm:cxn modelId="{8FE0A72E-1E70-465C-9C51-845D56080B1C}" srcId="{6C28AF0D-637E-4276-B3BA-5624382C9F2E}" destId="{C7523237-8750-4343-8192-FB5005303363}" srcOrd="0" destOrd="0" parTransId="{2A37CA62-056D-493F-82F6-69A1867B195D}" sibTransId="{C91146D9-B9AE-4BA9-B740-EF1EE786622A}"/>
    <dgm:cxn modelId="{401A3959-3CB1-4309-BF29-68A6F40A0F81}" srcId="{6C28AF0D-637E-4276-B3BA-5624382C9F2E}" destId="{BEAC42C1-106A-45D1-8CC9-2D57566D386F}" srcOrd="2" destOrd="0" parTransId="{42CF295B-D1DE-4FE5-B85B-1F2B98A42C2A}" sibTransId="{A5E05AA8-C60E-4D9D-92F3-E99A896E815F}"/>
    <dgm:cxn modelId="{865F4E7C-8E42-4571-B622-DCD4FF15F438}" srcId="{6C28AF0D-637E-4276-B3BA-5624382C9F2E}" destId="{A5F80314-0559-4D8A-8E6E-EFE471CDD88A}" srcOrd="3" destOrd="0" parTransId="{41CA8758-6AA2-4017-907B-112B914D2714}" sibTransId="{C4E5A8C4-87A8-4155-88D4-CED04C18B94C}"/>
    <dgm:cxn modelId="{1FB719B8-A231-482F-BBDB-C0D61D08C2D2}" type="presOf" srcId="{C7523237-8750-4343-8192-FB5005303363}" destId="{5EDE943E-A406-4124-9C09-BBB24F56712A}" srcOrd="0" destOrd="0" presId="urn:microsoft.com/office/officeart/2018/2/layout/IconVerticalSolidList"/>
    <dgm:cxn modelId="{B0F1D1D1-B886-40FC-BBB3-8C399296A07F}" type="presOf" srcId="{A5F80314-0559-4D8A-8E6E-EFE471CDD88A}" destId="{4F74B9FB-579F-43F0-825F-D8AE0E776647}" srcOrd="0" destOrd="0" presId="urn:microsoft.com/office/officeart/2018/2/layout/IconVerticalSolidList"/>
    <dgm:cxn modelId="{44120AD8-C7FE-41CA-8E32-AFB2CB026453}" type="presOf" srcId="{BEAC42C1-106A-45D1-8CC9-2D57566D386F}" destId="{9783D14F-4CA2-448E-93D2-3258FB588DE8}" srcOrd="0" destOrd="0" presId="urn:microsoft.com/office/officeart/2018/2/layout/IconVerticalSolidList"/>
    <dgm:cxn modelId="{47C3CFE7-F231-482D-9280-F6212FB66415}" type="presOf" srcId="{6C28AF0D-637E-4276-B3BA-5624382C9F2E}" destId="{25E49C53-B285-48AD-857B-DA0A9FABE1D0}" srcOrd="0" destOrd="0" presId="urn:microsoft.com/office/officeart/2018/2/layout/IconVerticalSolidList"/>
    <dgm:cxn modelId="{F7CE96F4-1BDD-4746-A0A2-EC84E58C83F5}" type="presOf" srcId="{92617EB0-A94B-48A9-BA99-10BB38B032BC}" destId="{A4557F28-28CE-45A9-B498-1B157F3CED43}" srcOrd="0" destOrd="0" presId="urn:microsoft.com/office/officeart/2018/2/layout/IconVerticalSolidList"/>
    <dgm:cxn modelId="{14A1DE1F-3CDA-48AF-B4CF-4DF786970651}" type="presParOf" srcId="{25E49C53-B285-48AD-857B-DA0A9FABE1D0}" destId="{530ED19A-8895-47CD-927B-9C15E019FA8D}" srcOrd="0" destOrd="0" presId="urn:microsoft.com/office/officeart/2018/2/layout/IconVerticalSolidList"/>
    <dgm:cxn modelId="{FCDA19BF-13EB-4EBE-B083-8862BA5CA993}" type="presParOf" srcId="{530ED19A-8895-47CD-927B-9C15E019FA8D}" destId="{804E9C08-0DBF-48B3-8D53-C183C0872002}" srcOrd="0" destOrd="0" presId="urn:microsoft.com/office/officeart/2018/2/layout/IconVerticalSolidList"/>
    <dgm:cxn modelId="{9EA875F0-9490-4E81-825D-80C5A7EDC9FD}" type="presParOf" srcId="{530ED19A-8895-47CD-927B-9C15E019FA8D}" destId="{229F22ED-6157-4A7A-874B-F9177520E8F6}" srcOrd="1" destOrd="0" presId="urn:microsoft.com/office/officeart/2018/2/layout/IconVerticalSolidList"/>
    <dgm:cxn modelId="{EC3420F3-3D80-44AA-82CF-6D43BEBD4B52}" type="presParOf" srcId="{530ED19A-8895-47CD-927B-9C15E019FA8D}" destId="{AD07DF53-29EB-4F9A-94EE-12AEA0927762}" srcOrd="2" destOrd="0" presId="urn:microsoft.com/office/officeart/2018/2/layout/IconVerticalSolidList"/>
    <dgm:cxn modelId="{36A31A5F-D635-4E8E-9F78-A1622745E8FE}" type="presParOf" srcId="{530ED19A-8895-47CD-927B-9C15E019FA8D}" destId="{5EDE943E-A406-4124-9C09-BBB24F56712A}" srcOrd="3" destOrd="0" presId="urn:microsoft.com/office/officeart/2018/2/layout/IconVerticalSolidList"/>
    <dgm:cxn modelId="{406AB8F2-5D24-446D-AC56-F978387232A5}" type="presParOf" srcId="{25E49C53-B285-48AD-857B-DA0A9FABE1D0}" destId="{9A8AE501-FB9A-48A8-BDB8-E2AA99F4D77C}" srcOrd="1" destOrd="0" presId="urn:microsoft.com/office/officeart/2018/2/layout/IconVerticalSolidList"/>
    <dgm:cxn modelId="{B86DF615-9113-42E6-8183-4732C186EA55}" type="presParOf" srcId="{25E49C53-B285-48AD-857B-DA0A9FABE1D0}" destId="{43ECCDFB-C764-43CD-8466-F57248CF66AB}" srcOrd="2" destOrd="0" presId="urn:microsoft.com/office/officeart/2018/2/layout/IconVerticalSolidList"/>
    <dgm:cxn modelId="{2946FD65-FFBA-47D2-843E-2E9AD7D55ACE}" type="presParOf" srcId="{43ECCDFB-C764-43CD-8466-F57248CF66AB}" destId="{954A1844-C8CB-49A8-B8DE-69E45494C451}" srcOrd="0" destOrd="0" presId="urn:microsoft.com/office/officeart/2018/2/layout/IconVerticalSolidList"/>
    <dgm:cxn modelId="{FB451A76-DCD2-4BA5-9954-E80BC2D9D9BD}" type="presParOf" srcId="{43ECCDFB-C764-43CD-8466-F57248CF66AB}" destId="{A3E2FD97-960F-43C0-A3BE-77620F580BE2}" srcOrd="1" destOrd="0" presId="urn:microsoft.com/office/officeart/2018/2/layout/IconVerticalSolidList"/>
    <dgm:cxn modelId="{04A69613-639A-4E7E-B46A-6346527CF7ED}" type="presParOf" srcId="{43ECCDFB-C764-43CD-8466-F57248CF66AB}" destId="{A96074A9-479D-4976-956B-57729A1B00CC}" srcOrd="2" destOrd="0" presId="urn:microsoft.com/office/officeart/2018/2/layout/IconVerticalSolidList"/>
    <dgm:cxn modelId="{8344473F-243A-4267-AE7C-E26F9CCE5E8C}" type="presParOf" srcId="{43ECCDFB-C764-43CD-8466-F57248CF66AB}" destId="{A4557F28-28CE-45A9-B498-1B157F3CED43}" srcOrd="3" destOrd="0" presId="urn:microsoft.com/office/officeart/2018/2/layout/IconVerticalSolidList"/>
    <dgm:cxn modelId="{D0972F52-9C89-41D2-B315-623F665BCB80}" type="presParOf" srcId="{25E49C53-B285-48AD-857B-DA0A9FABE1D0}" destId="{7981B788-0DD8-4C39-86FC-A768574F5467}" srcOrd="3" destOrd="0" presId="urn:microsoft.com/office/officeart/2018/2/layout/IconVerticalSolidList"/>
    <dgm:cxn modelId="{206EA764-56EE-4006-B5B3-83603762A004}" type="presParOf" srcId="{25E49C53-B285-48AD-857B-DA0A9FABE1D0}" destId="{435C4F12-DE2D-4FCE-82A7-4AF0CC5CF896}" srcOrd="4" destOrd="0" presId="urn:microsoft.com/office/officeart/2018/2/layout/IconVerticalSolidList"/>
    <dgm:cxn modelId="{413FB820-4750-46C2-8A46-B8C0E099C84C}" type="presParOf" srcId="{435C4F12-DE2D-4FCE-82A7-4AF0CC5CF896}" destId="{4E68C6F6-F8C8-4A3A-ACD4-41E5C258B846}" srcOrd="0" destOrd="0" presId="urn:microsoft.com/office/officeart/2018/2/layout/IconVerticalSolidList"/>
    <dgm:cxn modelId="{F62A041F-E1B8-4840-938A-9EF565DA0498}" type="presParOf" srcId="{435C4F12-DE2D-4FCE-82A7-4AF0CC5CF896}" destId="{C93B15F6-BC89-4675-8F19-275595365E8B}" srcOrd="1" destOrd="0" presId="urn:microsoft.com/office/officeart/2018/2/layout/IconVerticalSolidList"/>
    <dgm:cxn modelId="{0C850973-3CE3-4645-B98C-C63E76825600}" type="presParOf" srcId="{435C4F12-DE2D-4FCE-82A7-4AF0CC5CF896}" destId="{B46A16CC-8931-464F-A854-A6AED1B0880C}" srcOrd="2" destOrd="0" presId="urn:microsoft.com/office/officeart/2018/2/layout/IconVerticalSolidList"/>
    <dgm:cxn modelId="{A719701A-105D-4297-97D4-52899BA74DF4}" type="presParOf" srcId="{435C4F12-DE2D-4FCE-82A7-4AF0CC5CF896}" destId="{9783D14F-4CA2-448E-93D2-3258FB588DE8}" srcOrd="3" destOrd="0" presId="urn:microsoft.com/office/officeart/2018/2/layout/IconVerticalSolidList"/>
    <dgm:cxn modelId="{E9AA43C7-977C-4285-BF68-80CD3EACA6B1}" type="presParOf" srcId="{25E49C53-B285-48AD-857B-DA0A9FABE1D0}" destId="{BA3038B8-8D91-469E-8E81-CAA2E1F27D29}" srcOrd="5" destOrd="0" presId="urn:microsoft.com/office/officeart/2018/2/layout/IconVerticalSolidList"/>
    <dgm:cxn modelId="{4FA3091E-F726-49F5-83EF-002B82728085}" type="presParOf" srcId="{25E49C53-B285-48AD-857B-DA0A9FABE1D0}" destId="{93808F77-DAE3-4BA4-AE39-1495B299D123}" srcOrd="6" destOrd="0" presId="urn:microsoft.com/office/officeart/2018/2/layout/IconVerticalSolidList"/>
    <dgm:cxn modelId="{0FFF6397-C90E-4184-8BE5-6A0FD021A398}" type="presParOf" srcId="{93808F77-DAE3-4BA4-AE39-1495B299D123}" destId="{3A0499D8-BA04-4E74-A82B-6886B520232B}" srcOrd="0" destOrd="0" presId="urn:microsoft.com/office/officeart/2018/2/layout/IconVerticalSolidList"/>
    <dgm:cxn modelId="{7AE421CF-DE69-4839-AB6E-E0AD26154715}" type="presParOf" srcId="{93808F77-DAE3-4BA4-AE39-1495B299D123}" destId="{C840CDDE-C50F-40C1-9BA0-1B3C2832AE42}" srcOrd="1" destOrd="0" presId="urn:microsoft.com/office/officeart/2018/2/layout/IconVerticalSolidList"/>
    <dgm:cxn modelId="{DDCCA1CF-C24C-4178-BBF9-B2F36584DA22}" type="presParOf" srcId="{93808F77-DAE3-4BA4-AE39-1495B299D123}" destId="{C323316A-B562-4CF7-AA0E-0115C51C619D}" srcOrd="2" destOrd="0" presId="urn:microsoft.com/office/officeart/2018/2/layout/IconVerticalSolidList"/>
    <dgm:cxn modelId="{677CE3C5-F181-40DF-A31A-0744EFA919A1}" type="presParOf" srcId="{93808F77-DAE3-4BA4-AE39-1495B299D123}" destId="{4F74B9FB-579F-43F0-825F-D8AE0E7766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F9E79-AD9F-47F5-8EAC-CF1A3D07DCC9}">
      <dsp:nvSpPr>
        <dsp:cNvPr id="0" name=""/>
        <dsp:cNvSpPr/>
      </dsp:nvSpPr>
      <dsp:spPr>
        <a:xfrm>
          <a:off x="0" y="55088"/>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endParaRPr lang="en-US" sz="3300" kern="1200" dirty="0"/>
        </a:p>
      </dsp:txBody>
      <dsp:txXfrm>
        <a:off x="37696" y="92784"/>
        <a:ext cx="10440208" cy="696808"/>
      </dsp:txXfrm>
    </dsp:sp>
    <dsp:sp modelId="{E811281C-4E32-408F-A4B8-B6B64C753508}">
      <dsp:nvSpPr>
        <dsp:cNvPr id="0" name=""/>
        <dsp:cNvSpPr/>
      </dsp:nvSpPr>
      <dsp:spPr>
        <a:xfrm>
          <a:off x="0" y="922329"/>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Vyshnavi</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Bussa</a:t>
          </a:r>
          <a:r>
            <a:rPr lang="en-US" sz="3300" kern="1200" dirty="0">
              <a:latin typeface="Times New Roman" panose="02020603050405020304" pitchFamily="18" charset="0"/>
              <a:cs typeface="Times New Roman" panose="02020603050405020304" pitchFamily="18" charset="0"/>
            </a:rPr>
            <a:t>               -700757313</a:t>
          </a:r>
        </a:p>
      </dsp:txBody>
      <dsp:txXfrm>
        <a:off x="37696" y="960025"/>
        <a:ext cx="10440208" cy="696808"/>
      </dsp:txXfrm>
    </dsp:sp>
    <dsp:sp modelId="{2CF8E2E6-6B09-448B-8680-FB67DDCB00A8}">
      <dsp:nvSpPr>
        <dsp:cNvPr id="0" name=""/>
        <dsp:cNvSpPr/>
      </dsp:nvSpPr>
      <dsp:spPr>
        <a:xfrm>
          <a:off x="0" y="1789569"/>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Jayadeep</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Nagubathula</a:t>
          </a:r>
          <a:r>
            <a:rPr lang="en-US" sz="3300" kern="1200" dirty="0">
              <a:latin typeface="Times New Roman" panose="02020603050405020304" pitchFamily="18" charset="0"/>
              <a:cs typeface="Times New Roman" panose="02020603050405020304" pitchFamily="18" charset="0"/>
            </a:rPr>
            <a:t>     -700747518</a:t>
          </a:r>
        </a:p>
      </dsp:txBody>
      <dsp:txXfrm>
        <a:off x="37696" y="1827265"/>
        <a:ext cx="10440208" cy="696808"/>
      </dsp:txXfrm>
    </dsp:sp>
    <dsp:sp modelId="{491A027F-0B42-4B12-BD56-FCE6AE8A015B}">
      <dsp:nvSpPr>
        <dsp:cNvPr id="0" name=""/>
        <dsp:cNvSpPr/>
      </dsp:nvSpPr>
      <dsp:spPr>
        <a:xfrm>
          <a:off x="0" y="2695298"/>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Manaswini</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Kandula</a:t>
          </a:r>
          <a:r>
            <a:rPr lang="en-US" sz="3300" kern="1200" dirty="0">
              <a:latin typeface="Times New Roman" panose="02020603050405020304" pitchFamily="18" charset="0"/>
              <a:cs typeface="Times New Roman" panose="02020603050405020304" pitchFamily="18" charset="0"/>
            </a:rPr>
            <a:t>         -700742610</a:t>
          </a:r>
        </a:p>
      </dsp:txBody>
      <dsp:txXfrm>
        <a:off x="37696" y="2732994"/>
        <a:ext cx="10440208" cy="696808"/>
      </dsp:txXfrm>
    </dsp:sp>
    <dsp:sp modelId="{73710332-0B8E-43C9-8C46-F2AFBA0B9DAC}">
      <dsp:nvSpPr>
        <dsp:cNvPr id="0" name=""/>
        <dsp:cNvSpPr/>
      </dsp:nvSpPr>
      <dsp:spPr>
        <a:xfrm>
          <a:off x="0" y="3524049"/>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Manikanta Balineni          -700748426</a:t>
          </a:r>
        </a:p>
      </dsp:txBody>
      <dsp:txXfrm>
        <a:off x="37696" y="3561745"/>
        <a:ext cx="10440208"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EDBF-0509-4F13-B85D-F5A3C7BFD1D1}">
      <dsp:nvSpPr>
        <dsp:cNvPr id="0" name=""/>
        <dsp:cNvSpPr/>
      </dsp:nvSpPr>
      <dsp:spPr>
        <a:xfrm>
          <a:off x="0" y="80273"/>
          <a:ext cx="624526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Manaswini</a:t>
          </a:r>
          <a:r>
            <a:rPr lang="en-US" sz="2000" kern="1200" dirty="0">
              <a:latin typeface="Times New Roman" panose="02020603050405020304" pitchFamily="18" charset="0"/>
              <a:cs typeface="Times New Roman" panose="02020603050405020304" pitchFamily="18" charset="0"/>
            </a:rPr>
            <a:t> </a:t>
          </a:r>
          <a:r>
            <a:rPr lang="en-US" sz="2000" b="0" i="0" kern="1200" baseline="0" dirty="0">
              <a:latin typeface="Times New Roman" panose="02020603050405020304" pitchFamily="18" charset="0"/>
              <a:cs typeface="Times New Roman" panose="02020603050405020304" pitchFamily="18" charset="0"/>
            </a:rPr>
            <a:t>worked on identifying the necessary papers, data selection and basic coding for the project implementation.</a:t>
          </a:r>
          <a:endParaRPr lang="en-US" sz="2000" kern="1200" dirty="0">
            <a:latin typeface="Times New Roman" panose="02020603050405020304" pitchFamily="18" charset="0"/>
            <a:cs typeface="Times New Roman" panose="02020603050405020304" pitchFamily="18" charset="0"/>
          </a:endParaRPr>
        </a:p>
      </dsp:txBody>
      <dsp:txXfrm>
        <a:off x="59399" y="139672"/>
        <a:ext cx="6126467" cy="1098002"/>
      </dsp:txXfrm>
    </dsp:sp>
    <dsp:sp modelId="{E6A37B22-EB21-4AD8-A649-89F966FBA609}">
      <dsp:nvSpPr>
        <dsp:cNvPr id="0" name=""/>
        <dsp:cNvSpPr/>
      </dsp:nvSpPr>
      <dsp:spPr>
        <a:xfrm>
          <a:off x="0" y="1484273"/>
          <a:ext cx="6245265" cy="1216800"/>
        </a:xfrm>
        <a:prstGeom prst="roundRect">
          <a:avLst/>
        </a:prstGeom>
        <a:solidFill>
          <a:schemeClr val="accent2">
            <a:hueOff val="-441124"/>
            <a:satOff val="49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Manikanta worked on dataset collection based on the column names required for the project, and tested different epoch values.</a:t>
          </a:r>
          <a:endParaRPr lang="en-US" sz="2000" kern="1200" dirty="0">
            <a:latin typeface="Times New Roman" panose="02020603050405020304" pitchFamily="18" charset="0"/>
            <a:cs typeface="Times New Roman" panose="02020603050405020304" pitchFamily="18" charset="0"/>
          </a:endParaRPr>
        </a:p>
      </dsp:txBody>
      <dsp:txXfrm>
        <a:off x="59399" y="1543672"/>
        <a:ext cx="6126467" cy="1098002"/>
      </dsp:txXfrm>
    </dsp:sp>
    <dsp:sp modelId="{26A5CA07-B77E-488D-BFC0-2F39F8378834}">
      <dsp:nvSpPr>
        <dsp:cNvPr id="0" name=""/>
        <dsp:cNvSpPr/>
      </dsp:nvSpPr>
      <dsp:spPr>
        <a:xfrm>
          <a:off x="0" y="2888273"/>
          <a:ext cx="6245265" cy="1216800"/>
        </a:xfrm>
        <a:prstGeom prst="roundRect">
          <a:avLst/>
        </a:prstGeom>
        <a:solidFill>
          <a:schemeClr val="accent2">
            <a:hueOff val="-882249"/>
            <a:satOff val="995"/>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Jayadeep</a:t>
          </a:r>
          <a:r>
            <a:rPr lang="en-US" sz="2000" b="0" i="0" kern="1200" baseline="0" dirty="0">
              <a:latin typeface="Times New Roman" panose="02020603050405020304" pitchFamily="18" charset="0"/>
              <a:cs typeface="Times New Roman" panose="02020603050405020304" pitchFamily="18" charset="0"/>
            </a:rPr>
            <a:t> worked on coding for implementing the dataset by importing, training, and testing values. </a:t>
          </a:r>
          <a:endParaRPr lang="en-US" sz="2000" kern="1200" dirty="0">
            <a:latin typeface="Times New Roman" panose="02020603050405020304" pitchFamily="18" charset="0"/>
            <a:cs typeface="Times New Roman" panose="02020603050405020304" pitchFamily="18" charset="0"/>
          </a:endParaRPr>
        </a:p>
      </dsp:txBody>
      <dsp:txXfrm>
        <a:off x="59399" y="2947672"/>
        <a:ext cx="6126467" cy="1098002"/>
      </dsp:txXfrm>
    </dsp:sp>
    <dsp:sp modelId="{EF348B1E-890E-425F-A8AF-A379388F880F}">
      <dsp:nvSpPr>
        <dsp:cNvPr id="0" name=""/>
        <dsp:cNvSpPr/>
      </dsp:nvSpPr>
      <dsp:spPr>
        <a:xfrm>
          <a:off x="0" y="4292273"/>
          <a:ext cx="6245265" cy="121680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Vyshnavi</a:t>
          </a:r>
          <a:r>
            <a:rPr lang="en-US" sz="2000" b="0" i="0" kern="1200" baseline="0">
              <a:latin typeface="Times New Roman" panose="02020603050405020304" pitchFamily="18" charset="0"/>
              <a:cs typeface="Times New Roman" panose="02020603050405020304" pitchFamily="18" charset="0"/>
            </a:rPr>
            <a:t> </a:t>
          </a:r>
          <a:r>
            <a:rPr lang="en-US" sz="2000" b="0" i="0" kern="1200" baseline="0" dirty="0">
              <a:latin typeface="Times New Roman" panose="02020603050405020304" pitchFamily="18" charset="0"/>
              <a:cs typeface="Times New Roman" panose="02020603050405020304" pitchFamily="18" charset="0"/>
            </a:rPr>
            <a:t>worked on the code, documentation and presentation of what we have done. </a:t>
          </a:r>
          <a:endParaRPr lang="en-US" sz="2000" kern="1200" dirty="0">
            <a:latin typeface="Times New Roman" panose="02020603050405020304" pitchFamily="18" charset="0"/>
            <a:cs typeface="Times New Roman" panose="02020603050405020304" pitchFamily="18" charset="0"/>
          </a:endParaRPr>
        </a:p>
      </dsp:txBody>
      <dsp:txXfrm>
        <a:off x="59399" y="4351672"/>
        <a:ext cx="6126467"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5DA05-15A4-4A81-86B4-1BB29CFB813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8B57C-7559-4E9F-848A-45B79E1632ED}">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sp:txBody>
      <dsp:txXfrm>
        <a:off x="0" y="0"/>
        <a:ext cx="10515600" cy="1087834"/>
      </dsp:txXfrm>
    </dsp:sp>
    <dsp:sp modelId="{4F122990-7FAB-469E-B13F-EAF4F1E3CBDD}">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9AF33-912F-4B90-9F37-FF1420C235A8}">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sp:txBody>
      <dsp:txXfrm>
        <a:off x="0" y="1087834"/>
        <a:ext cx="10515600" cy="1087834"/>
      </dsp:txXfrm>
    </dsp:sp>
    <dsp:sp modelId="{370331BF-9D55-44B2-A1DD-DE06BFFE5E3D}">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D3822-FCE2-497B-9F68-26340FED6576}">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sp:txBody>
      <dsp:txXfrm>
        <a:off x="0" y="2175669"/>
        <a:ext cx="10515600" cy="1087834"/>
      </dsp:txXfrm>
    </dsp:sp>
    <dsp:sp modelId="{5B1AC90F-B32C-4F11-8C20-5C952BDC982A}">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15115-E95A-44A7-8F3A-415DD46952D3}">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sp:txBody>
      <dsp:txXfrm>
        <a:off x="0" y="3263503"/>
        <a:ext cx="10515600" cy="108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E9C08-0DBF-48B3-8D53-C183C0872002}">
      <dsp:nvSpPr>
        <dsp:cNvPr id="0" name=""/>
        <dsp:cNvSpPr/>
      </dsp:nvSpPr>
      <dsp:spPr>
        <a:xfrm>
          <a:off x="0" y="3928"/>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F22ED-6157-4A7A-874B-F9177520E8F6}">
      <dsp:nvSpPr>
        <dsp:cNvPr id="0" name=""/>
        <dsp:cNvSpPr/>
      </dsp:nvSpPr>
      <dsp:spPr>
        <a:xfrm>
          <a:off x="252901" y="192037"/>
          <a:ext cx="460270" cy="459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E943E-A406-4124-9C09-BBB24F56712A}">
      <dsp:nvSpPr>
        <dsp:cNvPr id="0" name=""/>
        <dsp:cNvSpPr/>
      </dsp:nvSpPr>
      <dsp:spPr>
        <a:xfrm>
          <a:off x="966073" y="3928"/>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Customer churn, also known as customer attrition, is a critical issue for businesses, especially those in highly competitive industries. </a:t>
          </a:r>
        </a:p>
      </dsp:txBody>
      <dsp:txXfrm>
        <a:off x="966073" y="3928"/>
        <a:ext cx="9505881" cy="914416"/>
      </dsp:txXfrm>
    </dsp:sp>
    <dsp:sp modelId="{954A1844-C8CB-49A8-B8DE-69E45494C451}">
      <dsp:nvSpPr>
        <dsp:cNvPr id="0" name=""/>
        <dsp:cNvSpPr/>
      </dsp:nvSpPr>
      <dsp:spPr>
        <a:xfrm>
          <a:off x="0" y="1146949"/>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2FD97-960F-43C0-A3BE-77620F580BE2}">
      <dsp:nvSpPr>
        <dsp:cNvPr id="0" name=""/>
        <dsp:cNvSpPr/>
      </dsp:nvSpPr>
      <dsp:spPr>
        <a:xfrm>
          <a:off x="252901" y="1335058"/>
          <a:ext cx="460270" cy="459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57F28-28CE-45A9-B498-1B157F3CED43}">
      <dsp:nvSpPr>
        <dsp:cNvPr id="0" name=""/>
        <dsp:cNvSpPr/>
      </dsp:nvSpPr>
      <dsp:spPr>
        <a:xfrm>
          <a:off x="966073" y="1146949"/>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sp:txBody>
      <dsp:txXfrm>
        <a:off x="966073" y="1146949"/>
        <a:ext cx="9505881" cy="914416"/>
      </dsp:txXfrm>
    </dsp:sp>
    <dsp:sp modelId="{4E68C6F6-F8C8-4A3A-ACD4-41E5C258B846}">
      <dsp:nvSpPr>
        <dsp:cNvPr id="0" name=""/>
        <dsp:cNvSpPr/>
      </dsp:nvSpPr>
      <dsp:spPr>
        <a:xfrm>
          <a:off x="0" y="2289971"/>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15F6-BC89-4675-8F19-275595365E8B}">
      <dsp:nvSpPr>
        <dsp:cNvPr id="0" name=""/>
        <dsp:cNvSpPr/>
      </dsp:nvSpPr>
      <dsp:spPr>
        <a:xfrm>
          <a:off x="252901" y="2478079"/>
          <a:ext cx="460270" cy="459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3D14F-4CA2-448E-93D2-3258FB588DE8}">
      <dsp:nvSpPr>
        <dsp:cNvPr id="0" name=""/>
        <dsp:cNvSpPr/>
      </dsp:nvSpPr>
      <dsp:spPr>
        <a:xfrm>
          <a:off x="966073" y="2289971"/>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sp:txBody>
      <dsp:txXfrm>
        <a:off x="966073" y="2289971"/>
        <a:ext cx="9505881" cy="914416"/>
      </dsp:txXfrm>
    </dsp:sp>
    <dsp:sp modelId="{3A0499D8-BA04-4E74-A82B-6886B520232B}">
      <dsp:nvSpPr>
        <dsp:cNvPr id="0" name=""/>
        <dsp:cNvSpPr/>
      </dsp:nvSpPr>
      <dsp:spPr>
        <a:xfrm>
          <a:off x="0" y="3432992"/>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0CDDE-C50F-40C1-9BA0-1B3C2832AE42}">
      <dsp:nvSpPr>
        <dsp:cNvPr id="0" name=""/>
        <dsp:cNvSpPr/>
      </dsp:nvSpPr>
      <dsp:spPr>
        <a:xfrm>
          <a:off x="252901" y="3621100"/>
          <a:ext cx="460270" cy="4598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4B9FB-579F-43F0-825F-D8AE0E776647}">
      <dsp:nvSpPr>
        <dsp:cNvPr id="0" name=""/>
        <dsp:cNvSpPr/>
      </dsp:nvSpPr>
      <dsp:spPr>
        <a:xfrm>
          <a:off x="966073" y="3432992"/>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sp:txBody>
      <dsp:txXfrm>
        <a:off x="966073" y="3432992"/>
        <a:ext cx="9505881" cy="914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21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0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09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1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78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11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76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15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86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8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4/17/2024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9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4/17/2024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71727974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18" r:id="rId6"/>
    <p:sldLayoutId id="2147483814" r:id="rId7"/>
    <p:sldLayoutId id="2147483815" r:id="rId8"/>
    <p:sldLayoutId id="2147483816" r:id="rId9"/>
    <p:sldLayoutId id="2147483817"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web of dots connected">
            <a:extLst>
              <a:ext uri="{FF2B5EF4-FFF2-40B4-BE49-F238E27FC236}">
                <a16:creationId xmlns:a16="http://schemas.microsoft.com/office/drawing/2014/main" id="{F95B7586-A26F-493B-5794-8923C76A13FB}"/>
              </a:ext>
            </a:extLst>
          </p:cNvPr>
          <p:cNvPicPr>
            <a:picLocks noChangeAspect="1"/>
          </p:cNvPicPr>
          <p:nvPr/>
        </p:nvPicPr>
        <p:blipFill rotWithShape="1">
          <a:blip r:embed="rId2">
            <a:duotone>
              <a:schemeClr val="accent1">
                <a:shade val="45000"/>
                <a:satMod val="135000"/>
              </a:schemeClr>
              <a:prstClr val="white"/>
            </a:duotone>
            <a:alphaModFix amt="35000"/>
          </a:blip>
          <a:srcRect l="19699" r="746"/>
          <a:stretch/>
        </p:blipFill>
        <p:spPr>
          <a:xfrm>
            <a:off x="20" y="-8877"/>
            <a:ext cx="12191980" cy="6858000"/>
          </a:xfrm>
          <a:prstGeom prst="rect">
            <a:avLst/>
          </a:prstGeom>
        </p:spPr>
      </p:pic>
      <p:sp>
        <p:nvSpPr>
          <p:cNvPr id="2" name="Title 1">
            <a:extLst>
              <a:ext uri="{FF2B5EF4-FFF2-40B4-BE49-F238E27FC236}">
                <a16:creationId xmlns:a16="http://schemas.microsoft.com/office/drawing/2014/main" id="{E7C9902A-D654-25F9-F8F6-400E3D0B8F62}"/>
              </a:ext>
            </a:extLst>
          </p:cNvPr>
          <p:cNvSpPr>
            <a:spLocks noGrp="1"/>
          </p:cNvSpPr>
          <p:nvPr>
            <p:ph type="ctrTitle"/>
          </p:nvPr>
        </p:nvSpPr>
        <p:spPr>
          <a:xfrm>
            <a:off x="838200" y="698643"/>
            <a:ext cx="5243394" cy="5189746"/>
          </a:xfrm>
        </p:spPr>
        <p:txBody>
          <a:bodyPr vert="horz" lIns="91440" tIns="45720" rIns="91440" bIns="45720" rtlCol="0" anchor="t">
            <a:normAutofit/>
          </a:bodyPr>
          <a:lstStyle/>
          <a:p>
            <a:r>
              <a:rPr lang="en-US" sz="6100" kern="1200" dirty="0">
                <a:solidFill>
                  <a:srgbClr val="FFFFFF"/>
                </a:solidFill>
                <a:latin typeface="Times New Roman" panose="02020603050405020304" pitchFamily="18" charset="0"/>
                <a:cs typeface="Times New Roman" panose="02020603050405020304" pitchFamily="18" charset="0"/>
              </a:rPr>
              <a:t>Customer Churn Prediction </a:t>
            </a:r>
            <a:r>
              <a:rPr lang="en-US" sz="6100" dirty="0">
                <a:solidFill>
                  <a:srgbClr val="FFFFFF"/>
                </a:solidFill>
                <a:latin typeface="Times New Roman" panose="02020603050405020304" pitchFamily="18" charset="0"/>
                <a:cs typeface="Times New Roman" panose="02020603050405020304" pitchFamily="18" charset="0"/>
              </a:rPr>
              <a:t> - </a:t>
            </a:r>
            <a:r>
              <a:rPr lang="en-US" sz="6100" kern="1200" dirty="0">
                <a:solidFill>
                  <a:srgbClr val="FFFFFF"/>
                </a:solidFill>
                <a:latin typeface="Times New Roman" panose="02020603050405020304" pitchFamily="18" charset="0"/>
                <a:cs typeface="Times New Roman" panose="02020603050405020304" pitchFamily="18" charset="0"/>
              </a:rPr>
              <a:t>using ANN</a:t>
            </a:r>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0073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383D-F5ED-8809-F037-90BD17B37C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0478D49-E1F4-5958-D181-0A2D42101C3E}"/>
              </a:ext>
            </a:extLst>
          </p:cNvPr>
          <p:cNvSpPr>
            <a:spLocks noGrp="1"/>
          </p:cNvSpPr>
          <p:nvPr>
            <p:ph idx="1"/>
          </p:nvPr>
        </p:nvSpPr>
        <p:spPr/>
        <p:txBody>
          <a:bodyPr/>
          <a:lstStyle/>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Depending on the dataset and model complexity, an ANN can achieve an accuracy ranging from 80% to 95% or higher. </a:t>
            </a:r>
          </a:p>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altered the dropout rate and found that the accuracy of our Ann model with 0.1 loss and 100 epochs is 85.3 % whereas  0.6 dropout rate is 84.3%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Most of the customers are from France but most customers who churned are from Germany</a:t>
            </a: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proportion of male customers churning is also greater than that of female customers. </a:t>
            </a:r>
          </a:p>
          <a:p>
            <a:endParaRPr lang="en-US" dirty="0"/>
          </a:p>
        </p:txBody>
      </p:sp>
    </p:spTree>
    <p:extLst>
      <p:ext uri="{BB962C8B-B14F-4D97-AF65-F5344CB8AC3E}">
        <p14:creationId xmlns:p14="http://schemas.microsoft.com/office/powerpoint/2010/main" val="23031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5;p23">
            <a:extLst>
              <a:ext uri="{FF2B5EF4-FFF2-40B4-BE49-F238E27FC236}">
                <a16:creationId xmlns:a16="http://schemas.microsoft.com/office/drawing/2014/main" id="{E6552F85-2F6B-076A-10E6-0F02DD8C29B4}"/>
              </a:ext>
            </a:extLst>
          </p:cNvPr>
          <p:cNvPicPr preferRelativeResize="0">
            <a:picLocks noGrp="1"/>
          </p:cNvPicPr>
          <p:nvPr>
            <p:ph idx="1"/>
          </p:nvPr>
        </p:nvPicPr>
        <p:blipFill>
          <a:blip r:embed="rId2">
            <a:alphaModFix/>
          </a:blip>
          <a:stretch>
            <a:fillRect/>
          </a:stretch>
        </p:blipFill>
        <p:spPr>
          <a:xfrm>
            <a:off x="1039001" y="1938338"/>
            <a:ext cx="4242125" cy="2484372"/>
          </a:xfrm>
          <a:prstGeom prst="rect">
            <a:avLst/>
          </a:prstGeom>
          <a:noFill/>
          <a:ln>
            <a:noFill/>
          </a:ln>
        </p:spPr>
      </p:pic>
      <p:pic>
        <p:nvPicPr>
          <p:cNvPr id="5" name="Google Shape;116;p23">
            <a:extLst>
              <a:ext uri="{FF2B5EF4-FFF2-40B4-BE49-F238E27FC236}">
                <a16:creationId xmlns:a16="http://schemas.microsoft.com/office/drawing/2014/main" id="{1D44B901-64B6-1966-7EF0-5AF05750CFFC}"/>
              </a:ext>
            </a:extLst>
          </p:cNvPr>
          <p:cNvPicPr preferRelativeResize="0"/>
          <p:nvPr/>
        </p:nvPicPr>
        <p:blipFill>
          <a:blip r:embed="rId3">
            <a:alphaModFix/>
          </a:blip>
          <a:stretch>
            <a:fillRect/>
          </a:stretch>
        </p:blipFill>
        <p:spPr>
          <a:xfrm>
            <a:off x="6447219" y="2592775"/>
            <a:ext cx="4906581" cy="3249325"/>
          </a:xfrm>
          <a:prstGeom prst="rect">
            <a:avLst/>
          </a:prstGeom>
          <a:noFill/>
          <a:ln>
            <a:noFill/>
          </a:ln>
        </p:spPr>
      </p:pic>
    </p:spTree>
    <p:extLst>
      <p:ext uri="{BB962C8B-B14F-4D97-AF65-F5344CB8AC3E}">
        <p14:creationId xmlns:p14="http://schemas.microsoft.com/office/powerpoint/2010/main" val="30241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21;p24">
            <a:extLst>
              <a:ext uri="{FF2B5EF4-FFF2-40B4-BE49-F238E27FC236}">
                <a16:creationId xmlns:a16="http://schemas.microsoft.com/office/drawing/2014/main" id="{B67C23D5-D15D-8745-A2CD-DFD753E98328}"/>
              </a:ext>
            </a:extLst>
          </p:cNvPr>
          <p:cNvPicPr preferRelativeResize="0"/>
          <p:nvPr/>
        </p:nvPicPr>
        <p:blipFill>
          <a:blip r:embed="rId2">
            <a:alphaModFix/>
          </a:blip>
          <a:stretch>
            <a:fillRect/>
          </a:stretch>
        </p:blipFill>
        <p:spPr>
          <a:xfrm>
            <a:off x="1791614" y="1856792"/>
            <a:ext cx="4385251" cy="2751140"/>
          </a:xfrm>
          <a:prstGeom prst="rect">
            <a:avLst/>
          </a:prstGeom>
          <a:noFill/>
          <a:ln>
            <a:noFill/>
          </a:ln>
        </p:spPr>
      </p:pic>
      <p:pic>
        <p:nvPicPr>
          <p:cNvPr id="8" name="Google Shape;122;p24">
            <a:extLst>
              <a:ext uri="{FF2B5EF4-FFF2-40B4-BE49-F238E27FC236}">
                <a16:creationId xmlns:a16="http://schemas.microsoft.com/office/drawing/2014/main" id="{B186A120-2FC2-6371-83E7-210ACFC61459}"/>
              </a:ext>
            </a:extLst>
          </p:cNvPr>
          <p:cNvPicPr preferRelativeResize="0">
            <a:picLocks noGrp="1"/>
          </p:cNvPicPr>
          <p:nvPr>
            <p:ph idx="1"/>
          </p:nvPr>
        </p:nvPicPr>
        <p:blipFill>
          <a:blip r:embed="rId3">
            <a:alphaModFix/>
          </a:blip>
          <a:stretch>
            <a:fillRect/>
          </a:stretch>
        </p:blipFill>
        <p:spPr>
          <a:xfrm>
            <a:off x="6907763" y="2892798"/>
            <a:ext cx="4484914" cy="3002918"/>
          </a:xfrm>
          <a:prstGeom prst="rect">
            <a:avLst/>
          </a:prstGeom>
          <a:noFill/>
          <a:ln>
            <a:noFill/>
          </a:ln>
        </p:spPr>
      </p:pic>
      <p:sp>
        <p:nvSpPr>
          <p:cNvPr id="10" name="TextBox 9">
            <a:extLst>
              <a:ext uri="{FF2B5EF4-FFF2-40B4-BE49-F238E27FC236}">
                <a16:creationId xmlns:a16="http://schemas.microsoft.com/office/drawing/2014/main" id="{454D8CBB-45A0-B8D4-BC08-FF1A755BC901}"/>
              </a:ext>
            </a:extLst>
          </p:cNvPr>
          <p:cNvSpPr txBox="1"/>
          <p:nvPr/>
        </p:nvSpPr>
        <p:spPr>
          <a:xfrm>
            <a:off x="6134880" y="5927678"/>
            <a:ext cx="6097554"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(ii)Training and validation Accuracy</a:t>
            </a:r>
            <a:endParaRPr lang="en-US" sz="16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05182EB-8119-CDB6-6771-0B10F927F092}"/>
              </a:ext>
            </a:extLst>
          </p:cNvPr>
          <p:cNvSpPr txBox="1"/>
          <p:nvPr/>
        </p:nvSpPr>
        <p:spPr>
          <a:xfrm>
            <a:off x="1014704" y="4810051"/>
            <a:ext cx="6116216"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(iii)Training and Validation Loss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3635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D948-97C4-CE4D-82A9-172A3A58F9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r>
              <a:rPr lang="en-US" dirty="0"/>
              <a:t>:</a:t>
            </a:r>
          </a:p>
        </p:txBody>
      </p:sp>
      <p:sp>
        <p:nvSpPr>
          <p:cNvPr id="3" name="Content Placeholder 2">
            <a:extLst>
              <a:ext uri="{FF2B5EF4-FFF2-40B4-BE49-F238E27FC236}">
                <a16:creationId xmlns:a16="http://schemas.microsoft.com/office/drawing/2014/main" id="{0214BCF4-DABC-2ED8-76E1-3B3E8C66720E}"/>
              </a:ext>
            </a:extLst>
          </p:cNvPr>
          <p:cNvSpPr>
            <a:spLocks noGrp="1"/>
          </p:cNvSpPr>
          <p:nvPr>
            <p:ph idx="1"/>
          </p:nvPr>
        </p:nvSpPr>
        <p:spPr/>
        <p:txBody>
          <a:bodyPr>
            <a:normAutofit fontScale="70000" lnSpcReduction="20000"/>
          </a:bodyPr>
          <a:lstStyle/>
          <a:p>
            <a:pPr marL="0" lvl="0" indent="0" algn="just" rtl="0">
              <a:lnSpc>
                <a:spcPct val="150000"/>
              </a:lnSpc>
              <a:spcBef>
                <a:spcPts val="12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Nguyen, T. H., Nguyen, C. D., Ho, B. Q., &amp; Nguyen, L. M. (2019). Churn prediction in telecom industry using deep learning with the help of big data. Journal of Big Data, 6(1), 34.</a:t>
            </a:r>
          </a:p>
          <a:p>
            <a:pPr marL="0" lvl="0" indent="0" algn="just" rtl="0">
              <a:lnSpc>
                <a:spcPct val="150000"/>
              </a:lnSpc>
              <a:spcBef>
                <a:spcPts val="1500"/>
              </a:spcBef>
              <a:spcAft>
                <a:spcPts val="0"/>
              </a:spcAft>
              <a:buNone/>
            </a:pPr>
            <a:r>
              <a:rPr lang="en-US" sz="2800" dirty="0" err="1">
                <a:solidFill>
                  <a:schemeClr val="dk1"/>
                </a:solidFill>
                <a:highlight>
                  <a:srgbClr val="FFFFFF"/>
                </a:highlight>
                <a:latin typeface="Times New Roman"/>
                <a:ea typeface="Times New Roman"/>
                <a:cs typeface="Times New Roman"/>
                <a:sym typeface="Times New Roman"/>
              </a:rPr>
              <a:t>Ruokolainen</a:t>
            </a:r>
            <a:r>
              <a:rPr lang="en-US" sz="2800" dirty="0">
                <a:solidFill>
                  <a:schemeClr val="dk1"/>
                </a:solidFill>
                <a:highlight>
                  <a:srgbClr val="FFFFFF"/>
                </a:highlight>
                <a:latin typeface="Times New Roman"/>
                <a:ea typeface="Times New Roman"/>
                <a:cs typeface="Times New Roman"/>
                <a:sym typeface="Times New Roman"/>
              </a:rPr>
              <a:t>, L., </a:t>
            </a:r>
            <a:r>
              <a:rPr lang="en-US" sz="2800" dirty="0" err="1">
                <a:solidFill>
                  <a:schemeClr val="dk1"/>
                </a:solidFill>
                <a:highlight>
                  <a:srgbClr val="FFFFFF"/>
                </a:highlight>
                <a:latin typeface="Times New Roman"/>
                <a:ea typeface="Times New Roman"/>
                <a:cs typeface="Times New Roman"/>
                <a:sym typeface="Times New Roman"/>
              </a:rPr>
              <a:t>Rinta-Tepponen</a:t>
            </a:r>
            <a:r>
              <a:rPr lang="en-US" sz="2800" dirty="0">
                <a:solidFill>
                  <a:schemeClr val="dk1"/>
                </a:solidFill>
                <a:highlight>
                  <a:srgbClr val="FFFFFF"/>
                </a:highlight>
                <a:latin typeface="Times New Roman"/>
                <a:ea typeface="Times New Roman"/>
                <a:cs typeface="Times New Roman"/>
                <a:sym typeface="Times New Roman"/>
              </a:rPr>
              <a:t>, J., &amp; </a:t>
            </a:r>
            <a:r>
              <a:rPr lang="en-US" sz="2800" dirty="0" err="1">
                <a:solidFill>
                  <a:schemeClr val="dk1"/>
                </a:solidFill>
                <a:highlight>
                  <a:srgbClr val="FFFFFF"/>
                </a:highlight>
                <a:latin typeface="Times New Roman"/>
                <a:ea typeface="Times New Roman"/>
                <a:cs typeface="Times New Roman"/>
                <a:sym typeface="Times New Roman"/>
              </a:rPr>
              <a:t>Kukkonen</a:t>
            </a:r>
            <a:r>
              <a:rPr lang="en-US" sz="2800" dirty="0">
                <a:solidFill>
                  <a:schemeClr val="dk1"/>
                </a:solidFill>
                <a:highlight>
                  <a:srgbClr val="FFFFFF"/>
                </a:highlight>
                <a:latin typeface="Times New Roman"/>
                <a:ea typeface="Times New Roman"/>
                <a:cs typeface="Times New Roman"/>
                <a:sym typeface="Times New Roman"/>
              </a:rPr>
              <a:t>, S. (2019). Deep learning for customer churn prediction in the telecom industry: A comparative study. Expert Systems with Applications, 135, 262-274.</a:t>
            </a:r>
          </a:p>
          <a:p>
            <a:pPr marL="0" lvl="0" indent="0" algn="just" rtl="0">
              <a:lnSpc>
                <a:spcPct val="150000"/>
              </a:lnSpc>
              <a:spcBef>
                <a:spcPts val="15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Karim, A., &amp; Hossain, M. S. (2020). Customer churn prediction in telecom industry using deep learning techniques. International Journal of Computer Science and Network Security, 20(1), 10-16.</a:t>
            </a:r>
          </a:p>
          <a:p>
            <a:endParaRPr lang="en-US" dirty="0"/>
          </a:p>
        </p:txBody>
      </p:sp>
    </p:spTree>
    <p:extLst>
      <p:ext uri="{BB962C8B-B14F-4D97-AF65-F5344CB8AC3E}">
        <p14:creationId xmlns:p14="http://schemas.microsoft.com/office/powerpoint/2010/main" val="213016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11520DAA-3CD7-643B-415D-D8A83D3CE9F3}"/>
              </a:ext>
            </a:extLst>
          </p:cNvPr>
          <p:cNvSpPr>
            <a:spLocks noGrp="1"/>
          </p:cNvSpPr>
          <p:nvPr>
            <p:ph type="title"/>
          </p:nvPr>
        </p:nvSpPr>
        <p:spPr>
          <a:xfrm>
            <a:off x="3506755" y="365125"/>
            <a:ext cx="7161245" cy="1325563"/>
          </a:xfrm>
        </p:spPr>
        <p:txBody>
          <a:bodyPr>
            <a:normAutofit/>
          </a:bodyPr>
          <a:lstStyle/>
          <a:p>
            <a:r>
              <a:rPr lang="en-US" b="1" dirty="0">
                <a:latin typeface="Times New Roman" panose="02020603050405020304" pitchFamily="18" charset="0"/>
                <a:cs typeface="Times New Roman" panose="02020603050405020304" pitchFamily="18" charset="0"/>
              </a:rPr>
              <a:t>Team Members:</a:t>
            </a:r>
          </a:p>
        </p:txBody>
      </p:sp>
      <p:sp>
        <p:nvSpPr>
          <p:cNvPr id="1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5D2AA88D-A593-A6DD-D9E8-0BF378417F4F}"/>
              </a:ext>
            </a:extLst>
          </p:cNvPr>
          <p:cNvGraphicFramePr>
            <a:graphicFrameLocks noGrp="1"/>
          </p:cNvGraphicFramePr>
          <p:nvPr>
            <p:ph idx="1"/>
            <p:extLst>
              <p:ext uri="{D42A27DB-BD31-4B8C-83A1-F6EECF244321}">
                <p14:modId xmlns:p14="http://schemas.microsoft.com/office/powerpoint/2010/main" val="2279957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7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F68E713-FFFA-D86E-9AC5-E082B9918543}"/>
              </a:ext>
            </a:extLst>
          </p:cNvPr>
          <p:cNvSpPr>
            <a:spLocks noGrp="1"/>
          </p:cNvSpPr>
          <p:nvPr>
            <p:ph type="title"/>
          </p:nvPr>
        </p:nvSpPr>
        <p:spPr>
          <a:xfrm>
            <a:off x="479394" y="1070800"/>
            <a:ext cx="3939688" cy="5583126"/>
          </a:xfrm>
        </p:spPr>
        <p:txBody>
          <a:bodyPr>
            <a:normAutofit/>
          </a:bodyPr>
          <a:lstStyle/>
          <a:p>
            <a:pPr algn="r"/>
            <a:r>
              <a:rPr lang="en-US" sz="4000" b="1" dirty="0">
                <a:latin typeface="Times New Roman" panose="02020603050405020304" pitchFamily="18" charset="0"/>
                <a:cs typeface="Times New Roman" panose="02020603050405020304" pitchFamily="18" charset="0"/>
              </a:rPr>
              <a:t>Roles and Responsibilities: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08AB1F4-02C6-0E76-C909-A01D2782A29A}"/>
              </a:ext>
            </a:extLst>
          </p:cNvPr>
          <p:cNvGraphicFramePr>
            <a:graphicFrameLocks noGrp="1"/>
          </p:cNvGraphicFramePr>
          <p:nvPr>
            <p:ph idx="1"/>
            <p:extLst>
              <p:ext uri="{D42A27DB-BD31-4B8C-83A1-F6EECF244321}">
                <p14:modId xmlns:p14="http://schemas.microsoft.com/office/powerpoint/2010/main" val="331886129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8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A6CB47-DCF5-9861-9AD7-0C8CB6221DCA}"/>
              </a:ext>
            </a:extLst>
          </p:cNvPr>
          <p:cNvSpPr>
            <a:spLocks noGrp="1"/>
          </p:cNvSpPr>
          <p:nvPr>
            <p:ph type="title"/>
          </p:nvPr>
        </p:nvSpPr>
        <p:spPr>
          <a:xfrm>
            <a:off x="838200" y="1336390"/>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Motivation:</a:t>
            </a:r>
          </a:p>
        </p:txBody>
      </p:sp>
      <p:cxnSp>
        <p:nvCxnSpPr>
          <p:cNvPr id="59" name="Straight Connector 5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B55C1100-BDFF-667E-70D7-5CC9A972B078}"/>
              </a:ext>
            </a:extLst>
          </p:cNvPr>
          <p:cNvSpPr>
            <a:spLocks noGrp="1"/>
          </p:cNvSpPr>
          <p:nvPr>
            <p:ph idx="1"/>
          </p:nvPr>
        </p:nvSpPr>
        <p:spPr>
          <a:xfrm>
            <a:off x="803775" y="2829330"/>
            <a:ext cx="7593775" cy="3344459"/>
          </a:xfrm>
        </p:spPr>
        <p:txBody>
          <a:bodyPr anchor="t">
            <a:normAutofit/>
          </a:bodyPr>
          <a:lstStyle/>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main motivation of Churn prediction is to detect which customers are likely to leave a service or cancel a subscription to a service.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provides businesses with a proactive approach to identify customers who are at a high risk of churning. So, that allows them to take timely actions to retain customer churn.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Resource optimization is used to predict the user by prioritizing churn prediction by allocating market budgets, customer service efforts and product improvements.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Gaining competitive advantage by allowing them to proactively address customer churn. By outperforming their competitors.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6" name="Picture 5" descr="A sign on a pole&#10;&#10;Description automatically generated with low confidence">
            <a:extLst>
              <a:ext uri="{FF2B5EF4-FFF2-40B4-BE49-F238E27FC236}">
                <a16:creationId xmlns:a16="http://schemas.microsoft.com/office/drawing/2014/main" id="{26DD00AD-E16A-D138-B3B1-F5260B2A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313" y="2659517"/>
            <a:ext cx="2510743" cy="2191139"/>
          </a:xfrm>
          <a:prstGeom prst="rect">
            <a:avLst/>
          </a:prstGeom>
        </p:spPr>
      </p:pic>
      <p:sp>
        <p:nvSpPr>
          <p:cNvPr id="6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4226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1A7D1A-4BD4-6810-841C-1339E4024C15}"/>
              </a:ext>
            </a:extLst>
          </p:cNvPr>
          <p:cNvSpPr>
            <a:spLocks noGrp="1"/>
          </p:cNvSpPr>
          <p:nvPr>
            <p:ph type="title"/>
          </p:nvPr>
        </p:nvSpPr>
        <p:spPr>
          <a:xfrm>
            <a:off x="803776" y="1336390"/>
            <a:ext cx="6190412" cy="1182927"/>
          </a:xfrm>
        </p:spPr>
        <p:txBody>
          <a:bodyPr anchor="b">
            <a:normAutofit/>
          </a:bodyPr>
          <a:lstStyle/>
          <a:p>
            <a:r>
              <a:rPr lang="en-US" b="1" dirty="0">
                <a:latin typeface="Times New Roman" panose="02020603050405020304" pitchFamily="18" charset="0"/>
                <a:cs typeface="Times New Roman" panose="02020603050405020304" pitchFamily="18" charset="0"/>
              </a:rPr>
              <a:t>Objective:</a:t>
            </a:r>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EBBB16-7D75-E433-9618-2C8318A1749F}"/>
              </a:ext>
            </a:extLst>
          </p:cNvPr>
          <p:cNvSpPr>
            <a:spLocks noGrp="1"/>
          </p:cNvSpPr>
          <p:nvPr>
            <p:ph idx="1"/>
          </p:nvPr>
        </p:nvSpPr>
        <p:spPr>
          <a:xfrm>
            <a:off x="803775" y="2829330"/>
            <a:ext cx="7416493" cy="3344459"/>
          </a:xfrm>
        </p:spPr>
        <p:txBody>
          <a:bodyPr anchor="t">
            <a:normAutofit/>
          </a:bodyPr>
          <a:lstStyle/>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Primary objective of the customer churn predictive model is to retain customers at the highest risk of churn by proactively engaging with them.</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Early Identification of churn this allows businesses to take proactive measures to retain these customers, by offering personalised offers, target promotions or by improving customer service.</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And also finding target columns, extracting the right feature extraction.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p>
        </p:txBody>
      </p:sp>
      <p:pic>
        <p:nvPicPr>
          <p:cNvPr id="7" name="Graphic 6" descr="Upward trend">
            <a:extLst>
              <a:ext uri="{FF2B5EF4-FFF2-40B4-BE49-F238E27FC236}">
                <a16:creationId xmlns:a16="http://schemas.microsoft.com/office/drawing/2014/main" id="{881464A5-E8AF-792A-5662-098088FCC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5247" y="1256900"/>
            <a:ext cx="2524834" cy="2524834"/>
          </a:xfrm>
          <a:prstGeom prst="rect">
            <a:avLst/>
          </a:prstGeom>
        </p:spPr>
      </p:pic>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5" name="Picture 4" descr="Icon&#10;&#10;Description automatically generated">
            <a:extLst>
              <a:ext uri="{FF2B5EF4-FFF2-40B4-BE49-F238E27FC236}">
                <a16:creationId xmlns:a16="http://schemas.microsoft.com/office/drawing/2014/main" id="{2FF9028A-5D2F-DC01-4A25-003CB5F3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180" y="4127251"/>
            <a:ext cx="2444260" cy="1930399"/>
          </a:xfrm>
          <a:prstGeom prst="rect">
            <a:avLst/>
          </a:prstGeom>
        </p:spPr>
      </p:pic>
    </p:spTree>
    <p:extLst>
      <p:ext uri="{BB962C8B-B14F-4D97-AF65-F5344CB8AC3E}">
        <p14:creationId xmlns:p14="http://schemas.microsoft.com/office/powerpoint/2010/main" val="24494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7BB5-B963-29D9-0081-6066B5A398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a:t>
            </a:r>
          </a:p>
        </p:txBody>
      </p:sp>
      <p:graphicFrame>
        <p:nvGraphicFramePr>
          <p:cNvPr id="5" name="Content Placeholder 2">
            <a:extLst>
              <a:ext uri="{FF2B5EF4-FFF2-40B4-BE49-F238E27FC236}">
                <a16:creationId xmlns:a16="http://schemas.microsoft.com/office/drawing/2014/main" id="{CBF88DD0-28FD-A045-3982-007BAA931265}"/>
              </a:ext>
            </a:extLst>
          </p:cNvPr>
          <p:cNvGraphicFramePr>
            <a:graphicFrameLocks noGrp="1"/>
          </p:cNvGraphicFramePr>
          <p:nvPr>
            <p:ph idx="1"/>
            <p:extLst>
              <p:ext uri="{D42A27DB-BD31-4B8C-83A1-F6EECF244321}">
                <p14:modId xmlns:p14="http://schemas.microsoft.com/office/powerpoint/2010/main" val="717988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45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B85B-5F23-C9A3-250F-2FC7B226F0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graphicFrame>
        <p:nvGraphicFramePr>
          <p:cNvPr id="13" name="Content Placeholder 2">
            <a:extLst>
              <a:ext uri="{FF2B5EF4-FFF2-40B4-BE49-F238E27FC236}">
                <a16:creationId xmlns:a16="http://schemas.microsoft.com/office/drawing/2014/main" id="{312F65E9-3DAD-3BCB-905B-06DDDE39AD78}"/>
              </a:ext>
            </a:extLst>
          </p:cNvPr>
          <p:cNvGraphicFramePr>
            <a:graphicFrameLocks noGrp="1"/>
          </p:cNvGraphicFramePr>
          <p:nvPr>
            <p:ph idx="1"/>
            <p:extLst>
              <p:ext uri="{D42A27DB-BD31-4B8C-83A1-F6EECF244321}">
                <p14:modId xmlns:p14="http://schemas.microsoft.com/office/powerpoint/2010/main" val="3208341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8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57ED0-ED92-62E1-9088-7A6547235850}"/>
              </a:ext>
            </a:extLst>
          </p:cNvPr>
          <p:cNvSpPr>
            <a:spLocks noGrp="1"/>
          </p:cNvSpPr>
          <p:nvPr>
            <p:ph type="title"/>
          </p:nvPr>
        </p:nvSpPr>
        <p:spPr>
          <a:xfrm>
            <a:off x="803776" y="855396"/>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3F85DC-E3EE-A94E-D7D3-0C26DEA1F0F8}"/>
              </a:ext>
            </a:extLst>
          </p:cNvPr>
          <p:cNvSpPr>
            <a:spLocks noGrp="1"/>
          </p:cNvSpPr>
          <p:nvPr>
            <p:ph idx="1"/>
          </p:nvPr>
        </p:nvSpPr>
        <p:spPr>
          <a:xfrm>
            <a:off x="803776" y="2453956"/>
            <a:ext cx="8274910" cy="3719834"/>
          </a:xfrm>
        </p:spPr>
        <p:txBody>
          <a:bodyPr anchor="t">
            <a:normAutofit/>
          </a:bodyPr>
          <a:lstStyle/>
          <a:p>
            <a:pPr>
              <a:spcBef>
                <a:spcPts val="0"/>
              </a:spcBef>
              <a:spcAft>
                <a:spcPts val="600"/>
              </a:spcAft>
            </a:pPr>
            <a:r>
              <a:rPr lang="en-US" sz="2000" dirty="0">
                <a:highlight>
                  <a:srgbClr val="FFFFFF"/>
                </a:highlight>
                <a:latin typeface="Times New Roman"/>
                <a:ea typeface="Times New Roman"/>
                <a:cs typeface="Times New Roman"/>
                <a:sym typeface="Times New Roman"/>
              </a:rPr>
              <a:t>ANNs are a type of deep learning model that can be used to make predictions based on patterns learned from large datasets.</a:t>
            </a:r>
          </a:p>
          <a:p>
            <a:pPr>
              <a:spcBef>
                <a:spcPts val="0"/>
              </a:spcBef>
              <a:spcAft>
                <a:spcPts val="600"/>
              </a:spcAft>
            </a:pPr>
            <a:r>
              <a:rPr lang="en-US" sz="2000" dirty="0">
                <a:highlight>
                  <a:srgbClr val="FFFFFF"/>
                </a:highlight>
                <a:latin typeface="Times New Roman"/>
                <a:ea typeface="Times New Roman"/>
                <a:cs typeface="Times New Roman"/>
                <a:sym typeface="Times New Roman"/>
              </a:rPr>
              <a:t>Retrieve data from online sources such as Kaggle. Gather a labelled dataset that includes features and corresponding churn labels.</a:t>
            </a:r>
            <a:r>
              <a:rPr lang="en-US" sz="2000" dirty="0">
                <a:effectLst/>
                <a:highlight>
                  <a:srgbClr val="FFFFFF"/>
                </a:highlight>
                <a:latin typeface="Times New Roman" panose="02020603050405020304" pitchFamily="18" charset="0"/>
                <a:ea typeface="Times New Roman" panose="02020603050405020304" pitchFamily="18" charset="0"/>
              </a:rPr>
              <a:t> </a:t>
            </a:r>
            <a:endParaRPr lang="en-US" sz="2000" dirty="0">
              <a:highlight>
                <a:srgbClr val="FFFFFF"/>
              </a:highlight>
              <a:latin typeface="Times New Roman"/>
              <a:ea typeface="Times New Roman"/>
              <a:cs typeface="Times New Roman"/>
              <a:sym typeface="Times New Roman"/>
            </a:endParaRPr>
          </a:p>
          <a:p>
            <a:pPr>
              <a:spcBef>
                <a:spcPts val="0"/>
              </a:spcBef>
              <a:spcAft>
                <a:spcPts val="600"/>
              </a:spcAft>
            </a:pPr>
            <a:r>
              <a:rPr lang="en-US" sz="2000" dirty="0">
                <a:highlight>
                  <a:srgbClr val="FFFFFF"/>
                </a:highlight>
                <a:latin typeface="Times New Roman"/>
                <a:ea typeface="Times New Roman"/>
                <a:cs typeface="Times New Roman"/>
                <a:sym typeface="Times New Roman"/>
              </a:rPr>
              <a:t>Define the architecture of your ANN. In this, we define the number of layers and epochs. This includes specifying the number of layers, the type of activation functions, and the number of neurons in each layer. </a:t>
            </a:r>
          </a:p>
          <a:p>
            <a:pPr>
              <a:spcBef>
                <a:spcPts val="0"/>
              </a:spcBef>
              <a:spcAft>
                <a:spcPts val="600"/>
              </a:spcAft>
            </a:pPr>
            <a:r>
              <a:rPr lang="en-US" sz="2000" dirty="0">
                <a:highlight>
                  <a:srgbClr val="FFFFFF"/>
                </a:highlight>
                <a:latin typeface="Times New Roman"/>
                <a:ea typeface="Times New Roman"/>
                <a:cs typeface="Times New Roman"/>
                <a:sym typeface="Times New Roman"/>
              </a:rPr>
              <a:t>Experiment with different architectures to find the one that performs best for your specific dataset.</a:t>
            </a:r>
          </a:p>
        </p:txBody>
      </p:sp>
      <p:pic>
        <p:nvPicPr>
          <p:cNvPr id="7" name="Graphic 6" descr="Database">
            <a:extLst>
              <a:ext uri="{FF2B5EF4-FFF2-40B4-BE49-F238E27FC236}">
                <a16:creationId xmlns:a16="http://schemas.microsoft.com/office/drawing/2014/main" id="{61F44973-4E6E-749D-4D04-222A1CFF0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9649" y="1899284"/>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66614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71B7-989E-E4BA-5C50-E8AAC69DC8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3A402B7C-8BD9-FD51-3FBA-5BCDE3C0EAB6}"/>
              </a:ext>
            </a:extLst>
          </p:cNvPr>
          <p:cNvSpPr>
            <a:spLocks noGrp="1"/>
          </p:cNvSpPr>
          <p:nvPr>
            <p:ph idx="1"/>
          </p:nvPr>
        </p:nvSpPr>
        <p:spPr/>
        <p:txBody>
          <a:bodyPr>
            <a:normAutofit fontScale="70000" lnSpcReduction="20000"/>
          </a:bodyPr>
          <a:lstStyle/>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Compile your ANN by specifying the optimizer, loss function, and evaluation metrics. The optimizer is used to optimize the model weights during training, and common choices include stochastic gradient descent (SGD), Adam, and RMSprop.</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Train your ANN using the training dataset which we divided earlier as per the ratio. During training, the model adjusts its weights iteratively to minimize the loss function.</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Evaluate your trained ANN on the testing set to assess its generalization performance. Calculate various evaluation metrics to determine how well the model is performing in terms of churn prediction accuracy.</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Continuously monitor the performance of your churn prediction model in production to detect any potential degradation in performance.</a:t>
            </a:r>
          </a:p>
          <a:p>
            <a:endParaRPr lang="en-US" dirty="0"/>
          </a:p>
        </p:txBody>
      </p:sp>
    </p:spTree>
    <p:extLst>
      <p:ext uri="{BB962C8B-B14F-4D97-AF65-F5344CB8AC3E}">
        <p14:creationId xmlns:p14="http://schemas.microsoft.com/office/powerpoint/2010/main" val="3845072571"/>
      </p:ext>
    </p:extLst>
  </p:cSld>
  <p:clrMapOvr>
    <a:masterClrMapping/>
  </p:clrMapOvr>
</p:sld>
</file>

<file path=ppt/theme/theme1.xml><?xml version="1.0" encoding="utf-8"?>
<a:theme xmlns:a="http://schemas.openxmlformats.org/drawingml/2006/main" name="GradientVTI">
  <a:themeElements>
    <a:clrScheme name="Earth">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224</TotalTime>
  <Words>1005</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Univers</vt:lpstr>
      <vt:lpstr>GradientVTI</vt:lpstr>
      <vt:lpstr>Customer Churn Prediction  - using ANN</vt:lpstr>
      <vt:lpstr>Team Members:</vt:lpstr>
      <vt:lpstr>Roles and Responsibilities:</vt:lpstr>
      <vt:lpstr>Motivation:</vt:lpstr>
      <vt:lpstr>Objective:</vt:lpstr>
      <vt:lpstr>Related work:</vt:lpstr>
      <vt:lpstr>Problem Statement:</vt:lpstr>
      <vt:lpstr>Proposed Solution:</vt:lpstr>
      <vt:lpstr>Proposed Solution:</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 using ANN</dc:title>
  <dc:creator>Kalyan dass Kairamkonda</dc:creator>
  <cp:lastModifiedBy>Manikanta Balineni</cp:lastModifiedBy>
  <cp:revision>3</cp:revision>
  <dcterms:created xsi:type="dcterms:W3CDTF">2023-04-25T23:41:39Z</dcterms:created>
  <dcterms:modified xsi:type="dcterms:W3CDTF">2024-04-17T18:01:21Z</dcterms:modified>
</cp:coreProperties>
</file>