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8178-6FC6-4E0F-A5CC-347177A5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C62B-670F-4193-91A7-C2F96D92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982-8764-4621-B838-757B92AD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7FD7-67CB-4674-9CDC-3CAE2FFFF1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0248-D4C7-49EE-B92F-F87B96EF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94A6B-871C-4CAA-89EC-C4435CEB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CBAC-C328-4CA9-A62C-C7EBC55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7BC3-A50B-4065-89A2-8BF3A438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564D7-2AD9-487A-83E6-2E2D0DF70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F711-382B-4F33-A2D7-C7B59CF7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7FD7-67CB-4674-9CDC-3CAE2FFFF1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3C8A-2B85-4111-958A-78D11526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869F2-CE27-4ADC-A154-F3C05867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CBAC-C328-4CA9-A62C-C7EBC55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4D4CB-27F7-4307-80CC-06972D64A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C8247-0B73-45EA-9CAB-B16EC3D81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6EC8-D2D2-478C-8F48-7EC26D37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7FD7-67CB-4674-9CDC-3CAE2FFFF1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BFC47-990F-4A22-AB5F-3EFC92C3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74BD-0B73-4657-A970-A15CD8F0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CBAC-C328-4CA9-A62C-C7EBC55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BE5B-4676-4D1A-BCB3-E3E2F124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BC93-4C25-4523-8848-B47920BA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C1E3-BDC0-4859-A59C-1FDB8BE9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7FD7-67CB-4674-9CDC-3CAE2FFFF1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C22FA-1C3D-4A7D-83F0-F13C0AB8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F9BC-7C7E-4883-97F6-78B4564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CBAC-C328-4CA9-A62C-C7EBC55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4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4BF4-B74A-4292-8E1E-66DBAE88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8A752-820D-4629-9D10-3C3ED5F6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89F6-B996-4D4B-BB48-B44A9ADD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7FD7-67CB-4674-9CDC-3CAE2FFFF1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91DC-D18A-451A-B926-AC2A13CB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BF50-001D-442D-98F9-600B3081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CBAC-C328-4CA9-A62C-C7EBC55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9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B8ED-878D-4ADF-8AD7-36D7598C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7089-DE08-4E3A-8CB9-E787F4518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C04D4-9FFD-4259-9B32-99FE596D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1C1D8-4F15-4517-BB5E-10D67E35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7FD7-67CB-4674-9CDC-3CAE2FFFF1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CFC63-5564-45D9-A29E-2F9AEAAC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D9DC4-4344-48EE-8682-2B9741CD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CBAC-C328-4CA9-A62C-C7EBC55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B5FD-4328-482E-B2F9-475D67D3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7E84-B381-454F-9485-B240ED29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9780C-077B-4C1E-B263-AAF815E2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81D11-CEFF-400F-9B35-BB7C10E20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EC77E-2928-4AEE-8F6C-6B7AFC9DF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F48CF-4D1B-40DF-AF34-17F6A918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7FD7-67CB-4674-9CDC-3CAE2FFFF1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D3DF8-073D-4B6F-930C-F590D376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1076E-6DC1-4177-B4A0-69DA4F8B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CBAC-C328-4CA9-A62C-C7EBC55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4920-37E1-485A-9CB4-62BB74E5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F3760-89DC-49E1-A306-9F09115C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7FD7-67CB-4674-9CDC-3CAE2FFFF1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4204A-6DCE-4FB1-859A-A78E5453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DD02-13BB-4CE0-B48E-74F0D936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CBAC-C328-4CA9-A62C-C7EBC55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495A5-A93A-41EA-BEE6-1FBD9517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7FD7-67CB-4674-9CDC-3CAE2FFFF1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8A12B-FF29-452A-B834-D8AFB1EF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05067-B39A-4967-BFD7-335983F5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CBAC-C328-4CA9-A62C-C7EBC55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3771-6B92-4F91-9469-5B0E2380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8E22-7EC7-438E-8DE5-6A58DD9E0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D1579-0045-4A42-8BB0-B61E7FC1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27924-7455-48B5-BEB8-94E568A5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7FD7-67CB-4674-9CDC-3CAE2FFFF1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601D3-70C1-4B3E-AD38-CC005963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475FF-6A5B-45DD-A11B-CFDCCDF8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CBAC-C328-4CA9-A62C-C7EBC55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538D-5A53-457B-AF99-2151F63B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54B67-5806-46D0-9DAC-CC9D37640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C6DD9-E9E6-4791-89CE-42449B89E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65EC6-B302-4E97-B5B5-F0D94992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7FD7-67CB-4674-9CDC-3CAE2FFFF1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7EA5D-A5BD-4D23-B912-0BAA6900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6786-C1F6-4430-9A15-CF5BF66D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CBAC-C328-4CA9-A62C-C7EBC55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E5896-DFA7-4090-8F2F-060D3412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B89CC-FDD3-42F2-BE74-359C4530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FA10-5BD9-4DBE-A114-25211B29C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7FD7-67CB-4674-9CDC-3CAE2FFFF1B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9A16-4D6F-4880-9715-F616A3097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1AD93-BF23-4457-BB05-F1742AC82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CBAC-C328-4CA9-A62C-C7EBC55FA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B591-80BB-4B80-864E-543DFBB74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2"/>
            <a:ext cx="9144000" cy="981074"/>
          </a:xfrm>
        </p:spPr>
        <p:txBody>
          <a:bodyPr>
            <a:normAutofit/>
          </a:bodyPr>
          <a:lstStyle/>
          <a:p>
            <a:r>
              <a:rPr lang="en-US" dirty="0"/>
              <a:t>WEBSCRAPING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4A1BC-1BB5-4FEF-90B2-4812856F1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6475"/>
            <a:ext cx="9144000" cy="2981325"/>
          </a:xfrm>
        </p:spPr>
        <p:txBody>
          <a:bodyPr/>
          <a:lstStyle/>
          <a:p>
            <a:pPr algn="l"/>
            <a:r>
              <a:rPr lang="en-US" dirty="0"/>
              <a:t>Problem statement: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Scrapping any of the website and scrapping Mobile details,</a:t>
            </a:r>
          </a:p>
          <a:p>
            <a:pPr algn="l"/>
            <a:r>
              <a:rPr lang="en-US" dirty="0"/>
              <a:t>One should be able to filter/classify the mobile based on specific features and visualizing as per features.</a:t>
            </a:r>
          </a:p>
        </p:txBody>
      </p:sp>
    </p:spTree>
    <p:extLst>
      <p:ext uri="{BB962C8B-B14F-4D97-AF65-F5344CB8AC3E}">
        <p14:creationId xmlns:p14="http://schemas.microsoft.com/office/powerpoint/2010/main" val="159448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8AD9-D615-4107-8897-8D80E310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7EF6-5CD4-47EE-A8F1-45265804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Here i have scraped Flipkart page for mobile product using X-path</a:t>
            </a:r>
          </a:p>
          <a:p>
            <a:r>
              <a:rPr lang="en-US" dirty="0"/>
              <a:t>https://www.flipkart.com/</a:t>
            </a:r>
            <a:r>
              <a:rPr lang="en-US" dirty="0" err="1"/>
              <a:t>search?q</a:t>
            </a:r>
            <a:r>
              <a:rPr lang="en-US" dirty="0"/>
              <a:t>=</a:t>
            </a:r>
            <a:r>
              <a:rPr lang="en-US" dirty="0" err="1"/>
              <a:t>mobiles&amp;as</a:t>
            </a:r>
            <a:r>
              <a:rPr lang="en-US" dirty="0"/>
              <a:t>=</a:t>
            </a:r>
            <a:r>
              <a:rPr lang="en-US" dirty="0" err="1"/>
              <a:t>on&amp;as-show</a:t>
            </a:r>
            <a:r>
              <a:rPr lang="en-US" dirty="0"/>
              <a:t>=</a:t>
            </a:r>
            <a:r>
              <a:rPr lang="en-US" dirty="0" err="1"/>
              <a:t>on&amp;otracker</a:t>
            </a:r>
            <a:r>
              <a:rPr lang="en-US" dirty="0"/>
              <a:t>=AS_Query_TrendingAutoSuggest_4_0_na_na_na&amp;otracker1=AS_Query_TrendingAutoSuggest_4_0_na_na_na&amp;as-pos=4&amp;as-type=</a:t>
            </a:r>
            <a:r>
              <a:rPr lang="en-US" dirty="0" err="1"/>
              <a:t>TRENDING&amp;suggestionId</a:t>
            </a:r>
            <a:r>
              <a:rPr lang="en-US" dirty="0"/>
              <a:t>=</a:t>
            </a:r>
            <a:r>
              <a:rPr lang="en-US" dirty="0" err="1"/>
              <a:t>mobiles&amp;requestId</a:t>
            </a:r>
            <a:r>
              <a:rPr lang="en-US" dirty="0"/>
              <a:t>=545ec766-ebf9-41a1-adc8-7d3cf642da10’</a:t>
            </a:r>
          </a:p>
          <a:p>
            <a:r>
              <a:rPr lang="en-US" dirty="0"/>
              <a:t>After scraping the page created </a:t>
            </a:r>
            <a:r>
              <a:rPr lang="en-US" dirty="0" err="1"/>
              <a:t>Dataframe</a:t>
            </a:r>
            <a:r>
              <a:rPr lang="en-US" dirty="0"/>
              <a:t> using Pandas </a:t>
            </a:r>
          </a:p>
          <a:p>
            <a:r>
              <a:rPr lang="en-US" dirty="0"/>
              <a:t>Have cleaned the data by removing special characters.(Split)</a:t>
            </a:r>
          </a:p>
          <a:p>
            <a:r>
              <a:rPr lang="en-US" dirty="0"/>
              <a:t>Converting datatype of the features as per required, here I have converted price to float</a:t>
            </a:r>
          </a:p>
        </p:txBody>
      </p:sp>
    </p:spTree>
    <p:extLst>
      <p:ext uri="{BB962C8B-B14F-4D97-AF65-F5344CB8AC3E}">
        <p14:creationId xmlns:p14="http://schemas.microsoft.com/office/powerpoint/2010/main" val="353448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D6D7-C60A-49DA-915D-1C388C3B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7558-8944-4C87-BD56-C5EB2C75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Visualized all the features with respect to Price(output) by using matplotlib and seaborn.</a:t>
            </a:r>
          </a:p>
        </p:txBody>
      </p:sp>
    </p:spTree>
    <p:extLst>
      <p:ext uri="{BB962C8B-B14F-4D97-AF65-F5344CB8AC3E}">
        <p14:creationId xmlns:p14="http://schemas.microsoft.com/office/powerpoint/2010/main" val="320722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WEBSCRAPING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</dc:title>
  <dc:creator>Vn, Vyshnavi SOMWIPRO-SOMWIPRO</dc:creator>
  <cp:lastModifiedBy>Vn, Vyshnavi SOMWIPRO-SOMWIPRO</cp:lastModifiedBy>
  <cp:revision>3</cp:revision>
  <dcterms:created xsi:type="dcterms:W3CDTF">2021-04-29T11:20:56Z</dcterms:created>
  <dcterms:modified xsi:type="dcterms:W3CDTF">2021-04-29T11:48:51Z</dcterms:modified>
</cp:coreProperties>
</file>