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330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8244" y="1027112"/>
            <a:ext cx="5086350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69875" marR="5080" indent="-257810">
              <a:lnSpc>
                <a:spcPct val="100400"/>
              </a:lnSpc>
              <a:spcBef>
                <a:spcPts val="85"/>
              </a:spcBef>
            </a:pPr>
            <a:r>
              <a:rPr dirty="0" sz="4800"/>
              <a:t>STUDENT</a:t>
            </a:r>
            <a:r>
              <a:rPr dirty="0" sz="4800" spc="-20"/>
              <a:t> </a:t>
            </a:r>
            <a:r>
              <a:rPr dirty="0" sz="4800"/>
              <a:t>NAME:</a:t>
            </a:r>
            <a:r>
              <a:rPr dirty="0" sz="4800" spc="-75"/>
              <a:t> </a:t>
            </a:r>
            <a:r>
              <a:rPr dirty="0" sz="4800" spc="-25"/>
              <a:t>SAI </a:t>
            </a:r>
            <a:r>
              <a:rPr dirty="0" sz="4800" spc="-10"/>
              <a:t>VYSHNAVI</a:t>
            </a:r>
            <a:r>
              <a:rPr dirty="0" sz="4800" spc="-215"/>
              <a:t> </a:t>
            </a:r>
            <a:r>
              <a:rPr dirty="0" sz="4800" spc="-20"/>
              <a:t>BOLLOJU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3244595" y="3419475"/>
            <a:ext cx="3878579" cy="1364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32305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12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25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2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50">
              <a:latin typeface="Calibri"/>
              <a:cs typeface="Calibri"/>
            </a:endParaRPr>
          </a:p>
          <a:p>
            <a:pPr marL="12700" marR="5715" indent="2999740">
              <a:lnSpc>
                <a:spcPct val="150200"/>
              </a:lnSpc>
            </a:pPr>
            <a:r>
              <a:rPr dirty="0" sz="1250" spc="-10">
                <a:solidFill>
                  <a:srgbClr val="FFFFFF"/>
                </a:solidFill>
                <a:latin typeface="Calibri"/>
                <a:cs typeface="Calibri"/>
              </a:rPr>
              <a:t>22225A0405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BONAM</a:t>
            </a:r>
            <a:r>
              <a:rPr dirty="0" sz="1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VENKATA</a:t>
            </a:r>
            <a:r>
              <a:rPr dirty="0" sz="12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CHALAMAYYA</a:t>
            </a:r>
            <a:r>
              <a:rPr dirty="0" sz="12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2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25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50">
              <a:latin typeface="Calibri"/>
              <a:cs typeface="Calibri"/>
            </a:endParaRPr>
          </a:p>
          <a:p>
            <a:pPr marL="2946400">
              <a:lnSpc>
                <a:spcPct val="100000"/>
              </a:lnSpc>
              <a:spcBef>
                <a:spcPts val="755"/>
              </a:spcBef>
            </a:pP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ODALAREVU</a:t>
            </a:r>
            <a:r>
              <a:rPr dirty="0" sz="12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75"/>
              <a:t> </a:t>
            </a:r>
            <a:r>
              <a:rPr dirty="0"/>
              <a:t>WOW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YOUR</a:t>
            </a:r>
            <a:r>
              <a:rPr dirty="0" spc="-75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5175" y="2777807"/>
            <a:ext cx="9916795" cy="23514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reputation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criminality,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keyloggers.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vary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country,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Similarly,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member’s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  <a:p>
            <a:pPr algn="just" marL="298450" marR="427990" indent="-286385">
              <a:lnSpc>
                <a:spcPct val="99100"/>
              </a:lnSpc>
              <a:spcBef>
                <a:spcPts val="101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hacking.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attempts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legally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networks.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cybersecurity.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The</a:t>
            </a:r>
            <a:r>
              <a:rPr dirty="0" spc="5"/>
              <a:t> </a:t>
            </a:r>
            <a:r>
              <a:rPr dirty="0"/>
              <a:t>primary</a:t>
            </a:r>
            <a:r>
              <a:rPr dirty="0" spc="10"/>
              <a:t> </a:t>
            </a:r>
            <a:r>
              <a:rPr dirty="0" spc="-10"/>
              <a:t>concept</a:t>
            </a:r>
            <a:r>
              <a:rPr dirty="0" spc="-65"/>
              <a:t> </a:t>
            </a:r>
            <a:r>
              <a:rPr dirty="0"/>
              <a:t>behind </a:t>
            </a:r>
            <a:r>
              <a:rPr dirty="0" spc="-10"/>
              <a:t>keyloggers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/>
              <a:t>they</a:t>
            </a:r>
            <a:r>
              <a:rPr dirty="0" spc="-45"/>
              <a:t> </a:t>
            </a:r>
            <a:r>
              <a:rPr dirty="0"/>
              <a:t>must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10"/>
              <a:t> </a:t>
            </a:r>
            <a:r>
              <a:rPr dirty="0"/>
              <a:t>placed</a:t>
            </a:r>
            <a:r>
              <a:rPr dirty="0" spc="-30"/>
              <a:t> </a:t>
            </a:r>
            <a:r>
              <a:rPr dirty="0"/>
              <a:t>between</a:t>
            </a:r>
            <a:r>
              <a:rPr dirty="0" spc="-30"/>
              <a:t> </a:t>
            </a:r>
            <a:r>
              <a:rPr dirty="0"/>
              <a:t>when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20"/>
              <a:t> </a:t>
            </a:r>
            <a:r>
              <a:rPr dirty="0"/>
              <a:t>gets</a:t>
            </a:r>
            <a:r>
              <a:rPr dirty="0" spc="-80"/>
              <a:t> </a:t>
            </a:r>
            <a:r>
              <a:rPr dirty="0"/>
              <a:t>depressed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35"/>
              <a:t> </a:t>
            </a:r>
            <a:r>
              <a:rPr dirty="0" spc="-50"/>
              <a:t>a </a:t>
            </a:r>
            <a:r>
              <a:rPr dirty="0" spc="-10"/>
              <a:t>keyboard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when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information</a:t>
            </a:r>
            <a:r>
              <a:rPr dirty="0" spc="-45"/>
              <a:t> </a:t>
            </a:r>
            <a:r>
              <a:rPr dirty="0" spc="-10"/>
              <a:t>regarding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75"/>
              <a:t> </a:t>
            </a:r>
            <a:r>
              <a:rPr dirty="0" spc="-20"/>
              <a:t>keystroke</a:t>
            </a:r>
            <a:r>
              <a:rPr dirty="0" spc="-65"/>
              <a:t> </a:t>
            </a:r>
            <a:r>
              <a:rPr dirty="0"/>
              <a:t>appears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-25"/>
              <a:t>monitor.</a:t>
            </a:r>
            <a:r>
              <a:rPr dirty="0" spc="-70"/>
              <a:t> </a:t>
            </a:r>
            <a:r>
              <a:rPr dirty="0"/>
              <a:t>There are</a:t>
            </a:r>
            <a:r>
              <a:rPr dirty="0" spc="-5"/>
              <a:t> </a:t>
            </a:r>
            <a:r>
              <a:rPr dirty="0" spc="-10"/>
              <a:t>several ways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accomplish</a:t>
            </a:r>
            <a:r>
              <a:rPr dirty="0" spc="-30"/>
              <a:t> </a:t>
            </a:r>
            <a:r>
              <a:rPr dirty="0" spc="-20"/>
              <a:t>this.</a:t>
            </a:r>
          </a:p>
          <a:p>
            <a:pPr marL="298450" marR="71120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Some</a:t>
            </a:r>
            <a:r>
              <a:rPr dirty="0" spc="-75"/>
              <a:t> </a:t>
            </a:r>
            <a:r>
              <a:rPr dirty="0" spc="-10"/>
              <a:t>hackers</a:t>
            </a:r>
            <a:r>
              <a:rPr dirty="0" spc="-90"/>
              <a:t> </a:t>
            </a:r>
            <a:r>
              <a:rPr dirty="0"/>
              <a:t>use</a:t>
            </a:r>
            <a:r>
              <a:rPr dirty="0" spc="-5"/>
              <a:t> </a:t>
            </a:r>
            <a:r>
              <a:rPr dirty="0"/>
              <a:t>video</a:t>
            </a:r>
            <a:r>
              <a:rPr dirty="0" spc="-45"/>
              <a:t> </a:t>
            </a:r>
            <a:r>
              <a:rPr dirty="0"/>
              <a:t>surveillance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/>
              <a:t>see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connection</a:t>
            </a:r>
            <a:r>
              <a:rPr dirty="0" spc="-45"/>
              <a:t> </a:t>
            </a:r>
            <a:r>
              <a:rPr dirty="0"/>
              <a:t>between</a:t>
            </a:r>
            <a:r>
              <a:rPr dirty="0" spc="-45"/>
              <a:t> </a:t>
            </a:r>
            <a:r>
              <a:rPr dirty="0"/>
              <a:t>the </a:t>
            </a:r>
            <a:r>
              <a:rPr dirty="0" spc="-10"/>
              <a:t>pressed</a:t>
            </a:r>
            <a:r>
              <a:rPr dirty="0" spc="-45"/>
              <a:t> </a:t>
            </a:r>
            <a:r>
              <a:rPr dirty="0"/>
              <a:t>keys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what</a:t>
            </a:r>
            <a:r>
              <a:rPr dirty="0" spc="-5"/>
              <a:t> </a:t>
            </a:r>
            <a:r>
              <a:rPr dirty="0" spc="-10"/>
              <a:t>appears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20"/>
              <a:t>monitor.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video</a:t>
            </a:r>
            <a:r>
              <a:rPr dirty="0" spc="-40"/>
              <a:t> </a:t>
            </a:r>
            <a:r>
              <a:rPr dirty="0"/>
              <a:t>camera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view 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keyboard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screen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10"/>
              <a:t> </a:t>
            </a:r>
            <a:r>
              <a:rPr dirty="0"/>
              <a:t>set</a:t>
            </a:r>
            <a:r>
              <a:rPr dirty="0" spc="10"/>
              <a:t> </a:t>
            </a:r>
            <a:r>
              <a:rPr dirty="0"/>
              <a:t>up.</a:t>
            </a:r>
            <a:r>
              <a:rPr dirty="0" spc="-70"/>
              <a:t> </a:t>
            </a:r>
            <a:r>
              <a:rPr dirty="0"/>
              <a:t>Once</a:t>
            </a:r>
            <a:r>
              <a:rPr dirty="0" spc="10"/>
              <a:t> </a:t>
            </a:r>
            <a:r>
              <a:rPr dirty="0" spc="-25"/>
              <a:t>it </a:t>
            </a:r>
            <a:r>
              <a:rPr dirty="0" spc="-10"/>
              <a:t>records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video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5"/>
              <a:t>keystrokes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the login</a:t>
            </a:r>
            <a:r>
              <a:rPr dirty="0" spc="-45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/>
              <a:t>authentication</a:t>
            </a:r>
            <a:r>
              <a:rPr dirty="0" spc="20"/>
              <a:t> </a:t>
            </a:r>
            <a:r>
              <a:rPr dirty="0"/>
              <a:t>screens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0"/>
              <a:t>strokes</a:t>
            </a:r>
            <a:r>
              <a:rPr dirty="0" spc="-80"/>
              <a:t> </a:t>
            </a:r>
            <a:r>
              <a:rPr dirty="0"/>
              <a:t>have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get</a:t>
            </a:r>
            <a:r>
              <a:rPr dirty="0" spc="-5"/>
              <a:t> </a:t>
            </a:r>
            <a:r>
              <a:rPr dirty="0" spc="-10"/>
              <a:t>past,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hacker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play the video</a:t>
            </a:r>
            <a:r>
              <a:rPr dirty="0" spc="-45"/>
              <a:t> </a:t>
            </a:r>
            <a:r>
              <a:rPr dirty="0"/>
              <a:t>back, slow</a:t>
            </a:r>
            <a:r>
              <a:rPr dirty="0" spc="-15"/>
              <a:t> </a:t>
            </a:r>
            <a:r>
              <a:rPr dirty="0"/>
              <a:t>it</a:t>
            </a:r>
            <a:r>
              <a:rPr dirty="0" spc="-5"/>
              <a:t> </a:t>
            </a:r>
            <a:r>
              <a:rPr dirty="0"/>
              <a:t>down,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see</a:t>
            </a:r>
            <a:r>
              <a:rPr dirty="0" spc="-65"/>
              <a:t> </a:t>
            </a:r>
            <a:r>
              <a:rPr dirty="0"/>
              <a:t>which</a:t>
            </a:r>
            <a:r>
              <a:rPr dirty="0" spc="-45"/>
              <a:t> </a:t>
            </a:r>
            <a:r>
              <a:rPr dirty="0" spc="-10"/>
              <a:t>keys</a:t>
            </a:r>
            <a:r>
              <a:rPr dirty="0" spc="-95"/>
              <a:t> </a:t>
            </a:r>
            <a:r>
              <a:rPr dirty="0"/>
              <a:t>were </a:t>
            </a:r>
            <a:r>
              <a:rPr dirty="0" spc="-10"/>
              <a:t>pressed.</a:t>
            </a:r>
          </a:p>
          <a:p>
            <a:pPr marL="298450" marR="13208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An</a:t>
            </a:r>
            <a:r>
              <a:rPr dirty="0" spc="-45"/>
              <a:t> </a:t>
            </a:r>
            <a:r>
              <a:rPr dirty="0" spc="-10"/>
              <a:t>attacker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also</a:t>
            </a:r>
            <a:r>
              <a:rPr dirty="0" spc="-45"/>
              <a:t> </a:t>
            </a:r>
            <a:r>
              <a:rPr dirty="0"/>
              <a:t>put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hardware</a:t>
            </a:r>
            <a:r>
              <a:rPr dirty="0" spc="5"/>
              <a:t> </a:t>
            </a:r>
            <a:r>
              <a:rPr dirty="0"/>
              <a:t>bug</a:t>
            </a:r>
            <a:r>
              <a:rPr dirty="0" spc="-25"/>
              <a:t> </a:t>
            </a:r>
            <a:r>
              <a:rPr dirty="0"/>
              <a:t>inside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keyboard</a:t>
            </a:r>
            <a:r>
              <a:rPr dirty="0" spc="-45"/>
              <a:t> </a:t>
            </a:r>
            <a:r>
              <a:rPr dirty="0" spc="-10"/>
              <a:t>itself.</a:t>
            </a:r>
            <a:r>
              <a:rPr dirty="0" spc="-5"/>
              <a:t> </a:t>
            </a:r>
            <a:r>
              <a:rPr dirty="0"/>
              <a:t>This</a:t>
            </a:r>
            <a:r>
              <a:rPr dirty="0" spc="-90"/>
              <a:t> </a:t>
            </a:r>
            <a:r>
              <a:rPr dirty="0"/>
              <a:t>would</a:t>
            </a:r>
            <a:r>
              <a:rPr dirty="0" spc="-45"/>
              <a:t> </a:t>
            </a:r>
            <a:r>
              <a:rPr dirty="0"/>
              <a:t>record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40"/>
              <a:t> </a:t>
            </a:r>
            <a:r>
              <a:rPr dirty="0" spc="-20"/>
              <a:t>stroke</a:t>
            </a:r>
            <a:r>
              <a:rPr dirty="0" spc="-65"/>
              <a:t> </a:t>
            </a:r>
            <a:r>
              <a:rPr dirty="0" spc="-20"/>
              <a:t>made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send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information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55"/>
              <a:t> </a:t>
            </a:r>
            <a:r>
              <a:rPr dirty="0"/>
              <a:t>stored,</a:t>
            </a:r>
            <a:r>
              <a:rPr dirty="0" spc="-60"/>
              <a:t> </a:t>
            </a:r>
            <a:r>
              <a:rPr dirty="0"/>
              <a:t>either</a:t>
            </a:r>
            <a:r>
              <a:rPr dirty="0" spc="-1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server</a:t>
            </a:r>
            <a:r>
              <a:rPr dirty="0" spc="-15"/>
              <a:t> </a:t>
            </a:r>
            <a:r>
              <a:rPr dirty="0"/>
              <a:t>or</a:t>
            </a:r>
            <a:r>
              <a:rPr dirty="0" spc="-20"/>
              <a:t> </a:t>
            </a:r>
            <a:r>
              <a:rPr dirty="0"/>
              <a:t>nearby</a:t>
            </a:r>
            <a:r>
              <a:rPr dirty="0" spc="-50"/>
              <a:t> </a:t>
            </a:r>
            <a:r>
              <a:rPr dirty="0" spc="-10"/>
              <a:t>physical</a:t>
            </a:r>
            <a:r>
              <a:rPr dirty="0" spc="-30"/>
              <a:t> </a:t>
            </a:r>
            <a:r>
              <a:rPr dirty="0"/>
              <a:t>device.</a:t>
            </a:r>
            <a:r>
              <a:rPr dirty="0" spc="-60"/>
              <a:t> </a:t>
            </a:r>
            <a:r>
              <a:rPr dirty="0"/>
              <a:t>It is</a:t>
            </a:r>
            <a:r>
              <a:rPr dirty="0" spc="-20"/>
              <a:t> </a:t>
            </a:r>
            <a:r>
              <a:rPr dirty="0"/>
              <a:t>possible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0"/>
              <a:t>a </a:t>
            </a:r>
            <a:r>
              <a:rPr dirty="0"/>
              <a:t>keylogger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/>
              <a:t>placed</a:t>
            </a:r>
            <a:r>
              <a:rPr dirty="0" spc="-10"/>
              <a:t> </a:t>
            </a:r>
            <a:r>
              <a:rPr dirty="0"/>
              <a:t>within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wiring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/>
              <a:t>inside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computer—</a:t>
            </a:r>
            <a:r>
              <a:rPr dirty="0"/>
              <a:t>as</a:t>
            </a:r>
            <a:r>
              <a:rPr dirty="0" spc="-65"/>
              <a:t> </a:t>
            </a:r>
            <a:r>
              <a:rPr dirty="0"/>
              <a:t>long</a:t>
            </a:r>
            <a:r>
              <a:rPr dirty="0" spc="15"/>
              <a:t> </a:t>
            </a:r>
            <a:r>
              <a:rPr dirty="0"/>
              <a:t>as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/>
              <a:t>between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keyboard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monitor.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5175" y="2312352"/>
            <a:ext cx="9909810" cy="32861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8450" marR="201930" indent="-286385">
              <a:lnSpc>
                <a:spcPct val="100899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1000"/>
              </a:lnSpc>
              <a:spcBef>
                <a:spcPts val="969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facilitates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keystroke.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positioned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298450" marR="78740" indent="-286385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similarities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assist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authentication functions.</a:t>
            </a:r>
            <a:endParaRPr sz="1800">
              <a:latin typeface="Calibri"/>
              <a:cs typeface="Calibri"/>
            </a:endParaRPr>
          </a:p>
          <a:p>
            <a:pPr marL="298450" marR="81915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(DLL),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program,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56718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RESULTS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7114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 spc="-25"/>
              <a:t>RESULTS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SECURE</a:t>
            </a:r>
            <a:r>
              <a:rPr dirty="0" spc="-45"/>
              <a:t> </a:t>
            </a:r>
            <a:r>
              <a:rPr dirty="0" spc="-10"/>
              <a:t>KEYLOGGER</a:t>
            </a:r>
            <a:r>
              <a:rPr dirty="0" spc="5"/>
              <a:t> </a:t>
            </a:r>
            <a:r>
              <a:rPr dirty="0"/>
              <a:t>PROJECT</a:t>
            </a:r>
            <a:r>
              <a:rPr dirty="0" spc="30"/>
              <a:t> </a:t>
            </a:r>
            <a:r>
              <a:rPr dirty="0" spc="-25"/>
              <a:t>DEMONSTRATE</a:t>
            </a:r>
            <a:r>
              <a:rPr dirty="0" spc="-45"/>
              <a:t> </a:t>
            </a:r>
            <a:r>
              <a:rPr dirty="0"/>
              <a:t>ITS</a:t>
            </a:r>
            <a:r>
              <a:rPr dirty="0" spc="-60"/>
              <a:t> </a:t>
            </a:r>
            <a:r>
              <a:rPr dirty="0"/>
              <a:t>EFFECTIVENESS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ENHANCING, </a:t>
            </a:r>
            <a:r>
              <a:rPr dirty="0"/>
              <a:t>SECURING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75"/>
              <a:t> </a:t>
            </a:r>
            <a:r>
              <a:rPr dirty="0" spc="-10"/>
              <a:t>IMPROVING</a:t>
            </a:r>
            <a:r>
              <a:rPr dirty="0" spc="-80"/>
              <a:t> </a:t>
            </a:r>
            <a:r>
              <a:rPr dirty="0"/>
              <a:t>PRODUCTIVITY</a:t>
            </a:r>
            <a:r>
              <a:rPr dirty="0" spc="34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PROVIDING</a:t>
            </a:r>
            <a:r>
              <a:rPr dirty="0" spc="-20"/>
              <a:t> </a:t>
            </a:r>
            <a:r>
              <a:rPr dirty="0" spc="-25"/>
              <a:t>DETAILED</a:t>
            </a:r>
            <a:r>
              <a:rPr dirty="0" spc="-60"/>
              <a:t> </a:t>
            </a:r>
            <a:r>
              <a:rPr dirty="0"/>
              <a:t>INSIGHTS</a:t>
            </a:r>
            <a:r>
              <a:rPr dirty="0" spc="-10"/>
              <a:t> </a:t>
            </a:r>
            <a:r>
              <a:rPr dirty="0"/>
              <a:t>INTO</a:t>
            </a:r>
            <a:r>
              <a:rPr dirty="0" spc="-5"/>
              <a:t> </a:t>
            </a:r>
            <a:r>
              <a:rPr dirty="0"/>
              <a:t>USER</a:t>
            </a:r>
            <a:r>
              <a:rPr dirty="0" spc="-80"/>
              <a:t> </a:t>
            </a:r>
            <a:r>
              <a:rPr dirty="0" spc="-10"/>
              <a:t>BEHAVIOUR.BY </a:t>
            </a:r>
            <a:r>
              <a:rPr dirty="0"/>
              <a:t>PRIORITISING</a:t>
            </a:r>
            <a:r>
              <a:rPr dirty="0" spc="-20"/>
              <a:t> </a:t>
            </a:r>
            <a:r>
              <a:rPr dirty="0"/>
              <a:t>ETHICAL</a:t>
            </a:r>
            <a:r>
              <a:rPr dirty="0" spc="-15"/>
              <a:t> </a:t>
            </a:r>
            <a:r>
              <a:rPr dirty="0"/>
              <a:t>USAGE,</a:t>
            </a:r>
            <a:r>
              <a:rPr dirty="0" spc="-5"/>
              <a:t> </a:t>
            </a:r>
            <a:r>
              <a:rPr dirty="0" spc="-20"/>
              <a:t>TRANSPARENCY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ROBUST</a:t>
            </a:r>
            <a:r>
              <a:rPr dirty="0" spc="-50"/>
              <a:t> </a:t>
            </a:r>
            <a:r>
              <a:rPr dirty="0" spc="-10"/>
              <a:t>SECURITY</a:t>
            </a:r>
            <a:r>
              <a:rPr dirty="0" spc="-55"/>
              <a:t> </a:t>
            </a:r>
            <a:r>
              <a:rPr dirty="0"/>
              <a:t>MEASURES.</a:t>
            </a:r>
            <a:r>
              <a:rPr dirty="0" spc="-80"/>
              <a:t> </a:t>
            </a:r>
            <a:r>
              <a:rPr dirty="0"/>
              <a:t>SECURE</a:t>
            </a:r>
            <a:r>
              <a:rPr dirty="0" spc="-55"/>
              <a:t> </a:t>
            </a:r>
            <a:r>
              <a:rPr dirty="0" spc="-10"/>
              <a:t>KEYLOGGERS </a:t>
            </a:r>
            <a:r>
              <a:rPr dirty="0"/>
              <a:t>DELIVERS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SIGNIFICANT</a:t>
            </a:r>
            <a:r>
              <a:rPr dirty="0" spc="5"/>
              <a:t> </a:t>
            </a:r>
            <a:r>
              <a:rPr dirty="0"/>
              <a:t>VALUE</a:t>
            </a:r>
            <a:r>
              <a:rPr dirty="0" spc="33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ITS</a:t>
            </a:r>
            <a:r>
              <a:rPr dirty="0" spc="-20"/>
              <a:t> </a:t>
            </a:r>
            <a:r>
              <a:rPr dirty="0"/>
              <a:t>DIVERSE</a:t>
            </a:r>
            <a:r>
              <a:rPr dirty="0" spc="-60"/>
              <a:t> </a:t>
            </a:r>
            <a:r>
              <a:rPr dirty="0"/>
              <a:t>USER</a:t>
            </a:r>
            <a:r>
              <a:rPr dirty="0" spc="-85"/>
              <a:t> </a:t>
            </a:r>
            <a:r>
              <a:rPr dirty="0"/>
              <a:t>BASE,</a:t>
            </a:r>
            <a:r>
              <a:rPr dirty="0" spc="320"/>
              <a:t> </a:t>
            </a:r>
            <a:r>
              <a:rPr dirty="0"/>
              <a:t>MAKING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POWERFUL</a:t>
            </a:r>
            <a:r>
              <a:rPr dirty="0" spc="-20"/>
              <a:t> </a:t>
            </a:r>
            <a:r>
              <a:rPr dirty="0"/>
              <a:t>TOOL</a:t>
            </a:r>
            <a:r>
              <a:rPr dirty="0" spc="-85"/>
              <a:t> </a:t>
            </a:r>
            <a:r>
              <a:rPr dirty="0" spc="-25"/>
              <a:t>FOR </a:t>
            </a:r>
            <a:r>
              <a:rPr dirty="0" spc="-10"/>
              <a:t>RESPONSIBLE</a:t>
            </a:r>
            <a:r>
              <a:rPr dirty="0" spc="-40"/>
              <a:t> </a:t>
            </a:r>
            <a:r>
              <a:rPr dirty="0"/>
              <a:t>KEYSTROKE</a:t>
            </a:r>
            <a:r>
              <a:rPr dirty="0" spc="-35"/>
              <a:t> </a:t>
            </a:r>
            <a:r>
              <a:rPr dirty="0" spc="-10"/>
              <a:t>LOGGING.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250" y="1110868"/>
            <a:ext cx="26911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4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30929" y="3069272"/>
            <a:ext cx="3363595" cy="845819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LOGGER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13790">
              <a:lnSpc>
                <a:spcPct val="100000"/>
              </a:lnSpc>
              <a:spcBef>
                <a:spcPts val="10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SILENT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OBSERVER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5175" y="1859216"/>
            <a:ext cx="4638675" cy="324929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USERS?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VALUE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41224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150"/>
              <a:t> </a:t>
            </a:r>
            <a:r>
              <a:rPr dirty="0" spc="-4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5175" y="2714307"/>
            <a:ext cx="9712325" cy="2484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exercise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even more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caution.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latest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antivirus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protection.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tampered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800">
              <a:latin typeface="Calibri"/>
              <a:cs typeface="Calibri"/>
            </a:endParaRPr>
          </a:p>
          <a:p>
            <a:pPr marL="12700" marR="90170">
              <a:lnSpc>
                <a:spcPct val="1008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passwords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computer,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limit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consider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Or,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credit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purchases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stolen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activity.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5175" y="2777807"/>
            <a:ext cx="9601200" cy="23514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remotely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install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through strategies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drive-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capture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audio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device’s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microphone.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prevent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preventing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  <a:p>
            <a:pPr marL="298450" marR="2540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undetectable.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unaware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someone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spying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devices.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However,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warning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signs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 installed.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557655"/>
            <a:ext cx="37249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4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5175" y="2852356"/>
            <a:ext cx="9864090" cy="1130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dirty="0" sz="18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KEYSTROKE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LOGGING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VARIOUS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STROKES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OPERATING SYSTEMS.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LEGITIMATE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PURPOSES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,SUCH AS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PARENTAL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CONTROL,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18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END</a:t>
            </a:r>
            <a:r>
              <a:rPr dirty="0" spc="-15"/>
              <a:t> </a:t>
            </a:r>
            <a:r>
              <a:rPr dirty="0" spc="-10"/>
              <a:t>USERS?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3400" y="1984438"/>
            <a:ext cx="9599295" cy="219075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Parents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child’s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298450" marR="422275" indent="-285750">
              <a:lnSpc>
                <a:spcPts val="2100"/>
              </a:lnSpc>
              <a:spcBef>
                <a:spcPts val="119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track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troubleshoot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issues 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device.</a:t>
            </a:r>
            <a:endParaRPr sz="1800">
              <a:latin typeface="Calibri"/>
              <a:cs typeface="Calibri"/>
            </a:endParaRPr>
          </a:p>
          <a:p>
            <a:pPr marL="298450" marR="51435" indent="-285750">
              <a:lnSpc>
                <a:spcPts val="2100"/>
              </a:lnSpc>
              <a:spcBef>
                <a:spcPts val="111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5175" y="1919541"/>
            <a:ext cx="9884410" cy="23514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810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compromise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criminal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come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vendor.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message might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invoice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mailing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address.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don’t recognize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fraud,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imitate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vendors.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0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targets.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keylogger,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victim 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strategies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victim’s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trust.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YOUR</a:t>
            </a:r>
            <a:r>
              <a:rPr dirty="0" spc="-125"/>
              <a:t> </a:t>
            </a:r>
            <a:r>
              <a:rPr dirty="0"/>
              <a:t>SOLUTION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ITS</a:t>
            </a:r>
            <a:r>
              <a:rPr dirty="0" spc="-130"/>
              <a:t> </a:t>
            </a:r>
            <a:r>
              <a:rPr dirty="0" spc="-20"/>
              <a:t>VALUE</a:t>
            </a:r>
            <a:r>
              <a:rPr dirty="0" spc="-114"/>
              <a:t> </a:t>
            </a:r>
            <a:r>
              <a:rPr dirty="0" spc="-10"/>
              <a:t>PROPOSITION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5175" y="2159317"/>
            <a:ext cx="9904095" cy="354139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12700" marR="26670">
              <a:lnSpc>
                <a:spcPts val="1650"/>
              </a:lnSpc>
              <a:spcBef>
                <a:spcPts val="505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are spread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ways,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have the same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purpose.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recipient.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dirty="0" sz="17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7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devices:</a:t>
            </a:r>
            <a:endParaRPr sz="17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scripts:</a:t>
            </a:r>
            <a:endParaRPr sz="1700">
              <a:latin typeface="Calibri"/>
              <a:cs typeface="Calibri"/>
            </a:endParaRPr>
          </a:p>
          <a:p>
            <a:pPr algn="just" marL="12700" marR="5080">
              <a:lnSpc>
                <a:spcPts val="1650"/>
              </a:lnSpc>
              <a:spcBef>
                <a:spcPts val="97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website,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Phishing:</a:t>
            </a:r>
            <a:endParaRPr sz="1700">
              <a:latin typeface="Calibri"/>
              <a:cs typeface="Calibri"/>
            </a:endParaRPr>
          </a:p>
          <a:p>
            <a:pPr marL="12700" marR="93345" indent="48895">
              <a:lnSpc>
                <a:spcPts val="1650"/>
              </a:lnSpc>
              <a:spcBef>
                <a:spcPts val="97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use phishing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emails,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are fraudulent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legitimate.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attachment,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engineering:</a:t>
            </a:r>
            <a:endParaRPr sz="1700">
              <a:latin typeface="Calibri"/>
              <a:cs typeface="Calibri"/>
            </a:endParaRPr>
          </a:p>
          <a:p>
            <a:pPr marL="12700" marR="262890" indent="48895">
              <a:lnSpc>
                <a:spcPct val="79100"/>
              </a:lnSpc>
              <a:spcBef>
                <a:spcPts val="1015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Phishing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engineering,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trick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divulging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confidential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pretend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trusted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convince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attachment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malware.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2024-06-13T14:18:44Z</dcterms:created>
  <dcterms:modified xsi:type="dcterms:W3CDTF">2024-06-13T14:18:44Z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LastSaved">
    <vt:filetime>2024-06-13T00:00:00Z</vt:filetime>
  </property>
</Properties>
</file>