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sldIdLst>
    <p:sldId id="256" r:id="rId2"/>
    <p:sldId id="261" r:id="rId3"/>
    <p:sldId id="259" r:id="rId4"/>
    <p:sldId id="258" r:id="rId5"/>
    <p:sldId id="266" r:id="rId6"/>
    <p:sldId id="270" r:id="rId7"/>
    <p:sldId id="268" r:id="rId8"/>
    <p:sldId id="267" r:id="rId9"/>
    <p:sldId id="27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C9BD-0004-4412-927F-8DE1996842C9}" type="datetimeFigureOut">
              <a:rPr lang="en-IN" smtClean="0"/>
              <a:t>25-05-2021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FA6C-EA66-4203-9CD8-81D1AD8C1B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54111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C9BD-0004-4412-927F-8DE1996842C9}" type="datetimeFigureOut">
              <a:rPr lang="en-IN" smtClean="0"/>
              <a:t>25-05-2021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FA6C-EA66-4203-9CD8-81D1AD8C1B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643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C9BD-0004-4412-927F-8DE1996842C9}" type="datetimeFigureOut">
              <a:rPr lang="en-IN" smtClean="0"/>
              <a:t>25-05-2021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FA6C-EA66-4203-9CD8-81D1AD8C1B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9850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C9BD-0004-4412-927F-8DE1996842C9}" type="datetimeFigureOut">
              <a:rPr lang="en-IN" smtClean="0"/>
              <a:t>25-05-2021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FA6C-EA66-4203-9CD8-81D1AD8C1B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744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C9BD-0004-4412-927F-8DE1996842C9}" type="datetimeFigureOut">
              <a:rPr lang="en-IN" smtClean="0"/>
              <a:t>25-05-2021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FA6C-EA66-4203-9CD8-81D1AD8C1B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16196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C9BD-0004-4412-927F-8DE1996842C9}" type="datetimeFigureOut">
              <a:rPr lang="en-IN" smtClean="0"/>
              <a:t>25-05-2021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FA6C-EA66-4203-9CD8-81D1AD8C1B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270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C9BD-0004-4412-927F-8DE1996842C9}" type="datetimeFigureOut">
              <a:rPr lang="en-IN" smtClean="0"/>
              <a:t>25-05-2021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FA6C-EA66-4203-9CD8-81D1AD8C1B7C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334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C9BD-0004-4412-927F-8DE1996842C9}" type="datetimeFigureOut">
              <a:rPr lang="en-IN" smtClean="0"/>
              <a:t>25-05-2021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FA6C-EA66-4203-9CD8-81D1AD8C1B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2331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C9BD-0004-4412-927F-8DE1996842C9}" type="datetimeFigureOut">
              <a:rPr lang="en-IN" smtClean="0"/>
              <a:t>25-05-2021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FA6C-EA66-4203-9CD8-81D1AD8C1B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831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C9BD-0004-4412-927F-8DE1996842C9}" type="datetimeFigureOut">
              <a:rPr lang="en-IN" smtClean="0"/>
              <a:t>25-05-2021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FA6C-EA66-4203-9CD8-81D1AD8C1B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33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D9EC9BD-0004-4412-927F-8DE1996842C9}" type="datetimeFigureOut">
              <a:rPr lang="en-IN" smtClean="0"/>
              <a:t>25-05-2021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FA6C-EA66-4203-9CD8-81D1AD8C1B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223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D9EC9BD-0004-4412-927F-8DE1996842C9}" type="datetimeFigureOut">
              <a:rPr lang="en-IN" smtClean="0"/>
              <a:t>25-05-2021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D9AFA6C-EA66-4203-9CD8-81D1AD8C1B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640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A8C6BCE-B260-48A2-9687-FD870F35C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127380"/>
            <a:ext cx="9603275" cy="33389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TEAM GUIDE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Dr.NAGENDRA</a:t>
            </a:r>
            <a:r>
              <a:rPr lang="en-US" dirty="0"/>
              <a:t> PANINI CHALLA</a:t>
            </a:r>
          </a:p>
          <a:p>
            <a:pPr marL="0" indent="0">
              <a:buNone/>
            </a:pPr>
            <a:r>
              <a:rPr lang="en-US" b="1" dirty="0"/>
              <a:t>PRESENTED BY:</a:t>
            </a:r>
          </a:p>
          <a:p>
            <a:pPr marL="0" indent="0">
              <a:buNone/>
            </a:pPr>
            <a:r>
              <a:rPr lang="en-US" dirty="0"/>
              <a:t>     D.VYSHNAVI                              -            19B01A1233</a:t>
            </a:r>
          </a:p>
          <a:p>
            <a:pPr marL="0" indent="0">
              <a:buNone/>
            </a:pPr>
            <a:r>
              <a:rPr lang="en-US" dirty="0"/>
              <a:t>     Y.SUVARNA RATNA                   -            19B01A12C8</a:t>
            </a:r>
          </a:p>
          <a:p>
            <a:pPr marL="0" indent="0">
              <a:buNone/>
            </a:pPr>
            <a:r>
              <a:rPr lang="en-US" dirty="0"/>
              <a:t>     L.D.N.V.LAKSHMI                       -            20B05A1207</a:t>
            </a:r>
          </a:p>
          <a:p>
            <a:pPr marL="0" indent="0">
              <a:buNone/>
            </a:pPr>
            <a:r>
              <a:rPr lang="en-US" dirty="0"/>
              <a:t>     R.YAMINI KRISHNA VENI           -            20B05A1212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779877E-0381-4E21-8775-2D20847A502E}"/>
              </a:ext>
            </a:extLst>
          </p:cNvPr>
          <p:cNvSpPr/>
          <p:nvPr/>
        </p:nvSpPr>
        <p:spPr>
          <a:xfrm>
            <a:off x="1451579" y="167952"/>
            <a:ext cx="9603275" cy="12237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WORD RECOGNITION USING GAMIFICATION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967334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FEF77-E92B-4941-BF6F-926C10D65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2" y="774441"/>
            <a:ext cx="10112828" cy="1483567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PROBLEM STATEMENT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F49E33-410B-4CE5-8E19-AED229325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2350" y="2761861"/>
            <a:ext cx="10271450" cy="3415102"/>
          </a:xfrm>
        </p:spPr>
        <p:txBody>
          <a:bodyPr>
            <a:noAutofit/>
          </a:bodyPr>
          <a:lstStyle/>
          <a:p>
            <a:r>
              <a:rPr lang="en-US" sz="3600" dirty="0"/>
              <a:t>To develop a game which can be used by kids to learn the English Language.</a:t>
            </a:r>
          </a:p>
          <a:p>
            <a:r>
              <a:rPr lang="en-US" sz="3600" dirty="0"/>
              <a:t>It helps them to quickly understand the language.</a:t>
            </a:r>
          </a:p>
          <a:p>
            <a:r>
              <a:rPr lang="en-US" sz="3600" dirty="0"/>
              <a:t>Gamification is an innovative approach.</a:t>
            </a:r>
          </a:p>
        </p:txBody>
      </p:sp>
    </p:spTree>
    <p:extLst>
      <p:ext uri="{BB962C8B-B14F-4D97-AF65-F5344CB8AC3E}">
        <p14:creationId xmlns:p14="http://schemas.microsoft.com/office/powerpoint/2010/main" val="3207652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C093D-A8F9-4FCB-AA24-8AC95A98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351" y="681037"/>
            <a:ext cx="10067731" cy="135653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OBJECTIVES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AFEC9-1BF4-4588-B7F7-9FFF34DE7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2350" y="2565918"/>
            <a:ext cx="10271449" cy="3611045"/>
          </a:xfrm>
        </p:spPr>
        <p:txBody>
          <a:bodyPr>
            <a:normAutofit/>
          </a:bodyPr>
          <a:lstStyle/>
          <a:p>
            <a:r>
              <a:rPr lang="en-US" sz="4000" dirty="0"/>
              <a:t>Secret word guessing.</a:t>
            </a:r>
          </a:p>
          <a:p>
            <a:r>
              <a:rPr lang="en-US" sz="4000" dirty="0"/>
              <a:t>Individual learning through gaming.</a:t>
            </a:r>
          </a:p>
          <a:p>
            <a:r>
              <a:rPr lang="en-US" sz="4000" dirty="0"/>
              <a:t>To implement the game using python.</a:t>
            </a:r>
          </a:p>
          <a:p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117477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9A0E3-C381-4FCA-A70A-E8DB51FA9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709126"/>
            <a:ext cx="9437245" cy="139959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Existing system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1E17984-EEC5-4FAD-A7C5-4442E24CE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638044"/>
            <a:ext cx="8509285" cy="3101983"/>
          </a:xfrm>
        </p:spPr>
        <p:txBody>
          <a:bodyPr>
            <a:normAutofit/>
          </a:bodyPr>
          <a:lstStyle/>
          <a:p>
            <a:r>
              <a:rPr lang="en-US" sz="3600" dirty="0"/>
              <a:t>Doesn’t have proper hints for guessing.</a:t>
            </a:r>
          </a:p>
          <a:p>
            <a:r>
              <a:rPr lang="en-IN" sz="3600" dirty="0"/>
              <a:t>No accuracy in result.</a:t>
            </a:r>
          </a:p>
          <a:p>
            <a:r>
              <a:rPr lang="en-IN" sz="3600" dirty="0"/>
              <a:t>Less flexibility.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8DD6D9A-4411-4028-8CB7-53FAD3CE4637}"/>
              </a:ext>
            </a:extLst>
          </p:cNvPr>
          <p:cNvSpPr txBox="1">
            <a:spLocks/>
          </p:cNvSpPr>
          <p:nvPr/>
        </p:nvSpPr>
        <p:spPr>
          <a:xfrm>
            <a:off x="1451579" y="2108718"/>
            <a:ext cx="9755675" cy="35100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/>
              <a:t> 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414909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61046-2AE0-4D54-9B8E-20FD9A5D1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4884" y="531846"/>
            <a:ext cx="9603275" cy="11943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Proposed system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F2A210-A568-4704-9369-F8DF7C590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4884" y="2248678"/>
            <a:ext cx="9509970" cy="3217667"/>
          </a:xfrm>
        </p:spPr>
        <p:txBody>
          <a:bodyPr>
            <a:normAutofit/>
          </a:bodyPr>
          <a:lstStyle/>
          <a:p>
            <a:r>
              <a:rPr lang="en-US" sz="3600" dirty="0"/>
              <a:t>To increase word guessing efficiency.</a:t>
            </a:r>
          </a:p>
          <a:p>
            <a:r>
              <a:rPr lang="en-US" sz="3600" dirty="0"/>
              <a:t>To improve flexibility.</a:t>
            </a:r>
          </a:p>
          <a:p>
            <a:r>
              <a:rPr lang="en-IN" sz="3600" dirty="0"/>
              <a:t>Facilitates easy learning of words through games.</a:t>
            </a:r>
          </a:p>
        </p:txBody>
      </p:sp>
    </p:spTree>
    <p:extLst>
      <p:ext uri="{BB962C8B-B14F-4D97-AF65-F5344CB8AC3E}">
        <p14:creationId xmlns:p14="http://schemas.microsoft.com/office/powerpoint/2010/main" val="2648128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01A87-4465-4F8B-A969-542EC9CEF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4581" y="485194"/>
            <a:ext cx="6746030" cy="11069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Architecture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EF54395-ACC3-4E8D-9864-2B141567C99E}"/>
              </a:ext>
            </a:extLst>
          </p:cNvPr>
          <p:cNvSpPr/>
          <p:nvPr/>
        </p:nvSpPr>
        <p:spPr>
          <a:xfrm>
            <a:off x="149290" y="3429000"/>
            <a:ext cx="1302289" cy="124563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INPUT SECRET WORD</a:t>
            </a:r>
            <a:endParaRPr lang="en-IN" sz="1400" b="1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2730DF47-870A-4FF0-9D43-8A50E1524883}"/>
              </a:ext>
            </a:extLst>
          </p:cNvPr>
          <p:cNvSpPr/>
          <p:nvPr/>
        </p:nvSpPr>
        <p:spPr>
          <a:xfrm>
            <a:off x="1451579" y="3809502"/>
            <a:ext cx="750445" cy="484632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B94E990-C7C5-4CE0-9F72-F53830C4FA3E}"/>
              </a:ext>
            </a:extLst>
          </p:cNvPr>
          <p:cNvSpPr/>
          <p:nvPr/>
        </p:nvSpPr>
        <p:spPr>
          <a:xfrm>
            <a:off x="2202023" y="3429000"/>
            <a:ext cx="1212981" cy="124563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ASK PLAYER TO GUESS A LETTER</a:t>
            </a:r>
            <a:endParaRPr lang="en-IN" sz="1400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403F68F-A167-42A3-9725-7D5DB5F177A6}"/>
              </a:ext>
            </a:extLst>
          </p:cNvPr>
          <p:cNvCxnSpPr>
            <a:cxnSpLocks/>
          </p:cNvCxnSpPr>
          <p:nvPr/>
        </p:nvCxnSpPr>
        <p:spPr>
          <a:xfrm flipV="1">
            <a:off x="3415004" y="2813924"/>
            <a:ext cx="1222310" cy="11122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B778491-051B-47DB-98BC-7A69F6A05E30}"/>
              </a:ext>
            </a:extLst>
          </p:cNvPr>
          <p:cNvCxnSpPr>
            <a:cxnSpLocks/>
          </p:cNvCxnSpPr>
          <p:nvPr/>
        </p:nvCxnSpPr>
        <p:spPr>
          <a:xfrm>
            <a:off x="3415004" y="4294134"/>
            <a:ext cx="1222310" cy="8843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681E29A-B2DA-414F-BB72-C8874FB2F7B4}"/>
              </a:ext>
            </a:extLst>
          </p:cNvPr>
          <p:cNvSpPr/>
          <p:nvPr/>
        </p:nvSpPr>
        <p:spPr>
          <a:xfrm>
            <a:off x="4637314" y="2049375"/>
            <a:ext cx="1352939" cy="120364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LETTER IS IN SECRET WORD</a:t>
            </a:r>
            <a:endParaRPr lang="en-IN" sz="1400" b="1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E4B070E-FA08-4D5D-A85F-B3FD61D0F19C}"/>
              </a:ext>
            </a:extLst>
          </p:cNvPr>
          <p:cNvSpPr/>
          <p:nvPr/>
        </p:nvSpPr>
        <p:spPr>
          <a:xfrm>
            <a:off x="4637315" y="4614518"/>
            <a:ext cx="1352938" cy="134774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LETTER IS  NOT IN SECRET WORD</a:t>
            </a:r>
            <a:endParaRPr lang="en-IN" sz="1400" b="1" dirty="0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15CF95DB-EE32-4BBE-A61D-4A6D6D7393CE}"/>
              </a:ext>
            </a:extLst>
          </p:cNvPr>
          <p:cNvSpPr/>
          <p:nvPr/>
        </p:nvSpPr>
        <p:spPr>
          <a:xfrm>
            <a:off x="5990253" y="2425958"/>
            <a:ext cx="765110" cy="428433"/>
          </a:xfrm>
          <a:prstGeom prst="rightArrow">
            <a:avLst>
              <a:gd name="adj1" fmla="val 57463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8B850EBF-7764-4FE1-88C4-7C658B7FF6F2}"/>
              </a:ext>
            </a:extLst>
          </p:cNvPr>
          <p:cNvSpPr/>
          <p:nvPr/>
        </p:nvSpPr>
        <p:spPr>
          <a:xfrm>
            <a:off x="5990253" y="5076628"/>
            <a:ext cx="765110" cy="42843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F8C9B5D-6090-4CD9-9622-21D28F1081FF}"/>
              </a:ext>
            </a:extLst>
          </p:cNvPr>
          <p:cNvSpPr/>
          <p:nvPr/>
        </p:nvSpPr>
        <p:spPr>
          <a:xfrm>
            <a:off x="6755362" y="2049375"/>
            <a:ext cx="1352939" cy="120364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PLAYER GUESSES THE WORD</a:t>
            </a:r>
          </a:p>
          <a:p>
            <a:pPr algn="ctr"/>
            <a:r>
              <a:rPr lang="en-US" sz="1400" b="1" dirty="0"/>
              <a:t>(WIN</a:t>
            </a:r>
            <a:r>
              <a:rPr lang="en-US" sz="1600" b="1" dirty="0"/>
              <a:t>)</a:t>
            </a:r>
            <a:endParaRPr lang="en-IN" sz="1600" b="1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B8C6028-CE42-4B27-BB4C-E67436D72203}"/>
              </a:ext>
            </a:extLst>
          </p:cNvPr>
          <p:cNvCxnSpPr>
            <a:cxnSpLocks/>
          </p:cNvCxnSpPr>
          <p:nvPr/>
        </p:nvCxnSpPr>
        <p:spPr>
          <a:xfrm>
            <a:off x="8108300" y="2640563"/>
            <a:ext cx="1222310" cy="964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0B0CD53-843A-4FE5-A2CC-E2EA52C472E3}"/>
              </a:ext>
            </a:extLst>
          </p:cNvPr>
          <p:cNvCxnSpPr>
            <a:cxnSpLocks/>
          </p:cNvCxnSpPr>
          <p:nvPr/>
        </p:nvCxnSpPr>
        <p:spPr>
          <a:xfrm flipV="1">
            <a:off x="8108300" y="4674637"/>
            <a:ext cx="1222310" cy="6137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D6AA1A53-7F05-4746-96C6-AB5EABA64715}"/>
              </a:ext>
            </a:extLst>
          </p:cNvPr>
          <p:cNvSpPr/>
          <p:nvPr/>
        </p:nvSpPr>
        <p:spPr>
          <a:xfrm>
            <a:off x="9330610" y="3429001"/>
            <a:ext cx="1409811" cy="134774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ASK PLAYER TO PLAY AGAIN</a:t>
            </a:r>
            <a:endParaRPr lang="en-IN" sz="1400" b="1" dirty="0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9506F284-505F-44A9-9A2E-26FA0C559A5A}"/>
              </a:ext>
            </a:extLst>
          </p:cNvPr>
          <p:cNvSpPr/>
          <p:nvPr/>
        </p:nvSpPr>
        <p:spPr>
          <a:xfrm>
            <a:off x="10740421" y="3809502"/>
            <a:ext cx="624265" cy="58521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DB01D036-9A5A-4356-BE36-87009AA2E961}"/>
              </a:ext>
            </a:extLst>
          </p:cNvPr>
          <p:cNvSpPr/>
          <p:nvPr/>
        </p:nvSpPr>
        <p:spPr>
          <a:xfrm>
            <a:off x="11364682" y="3809502"/>
            <a:ext cx="678028" cy="58521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END</a:t>
            </a:r>
            <a:endParaRPr lang="en-IN" sz="1400" b="1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88AAAD5-B423-472B-BEAA-77A1F598E677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10035516" y="4776745"/>
            <a:ext cx="0" cy="1596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DA24801-9316-4138-9BE3-093A48CFDE46}"/>
              </a:ext>
            </a:extLst>
          </p:cNvPr>
          <p:cNvCxnSpPr>
            <a:cxnSpLocks/>
          </p:cNvCxnSpPr>
          <p:nvPr/>
        </p:nvCxnSpPr>
        <p:spPr>
          <a:xfrm flipH="1">
            <a:off x="765111" y="6372808"/>
            <a:ext cx="9270404" cy="279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5DB010F-6F9D-4319-A34E-60C221B2B100}"/>
              </a:ext>
            </a:extLst>
          </p:cNvPr>
          <p:cNvCxnSpPr>
            <a:cxnSpLocks/>
          </p:cNvCxnSpPr>
          <p:nvPr/>
        </p:nvCxnSpPr>
        <p:spPr>
          <a:xfrm flipV="1">
            <a:off x="782772" y="4670865"/>
            <a:ext cx="0" cy="17299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31715EB-3B9E-4D57-93EC-E12824EF2292}"/>
              </a:ext>
            </a:extLst>
          </p:cNvPr>
          <p:cNvSpPr/>
          <p:nvPr/>
        </p:nvSpPr>
        <p:spPr>
          <a:xfrm>
            <a:off x="6755361" y="4614518"/>
            <a:ext cx="1259635" cy="135965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PLAYER DOESN’T GUESS THE WORD</a:t>
            </a:r>
          </a:p>
          <a:p>
            <a:pPr algn="ctr"/>
            <a:r>
              <a:rPr lang="en-US" sz="1400" b="1" dirty="0"/>
              <a:t>(LOSE</a:t>
            </a:r>
            <a:r>
              <a:rPr lang="en-US" sz="1600" b="1" dirty="0"/>
              <a:t>)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2521552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9D7DD-6B16-48BE-BCA0-379927CAF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63690"/>
            <a:ext cx="9603275" cy="130628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FUTURE scope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42CF7-5212-41B5-B8F2-75F06B8B7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752530"/>
            <a:ext cx="9603275" cy="2761861"/>
          </a:xfrm>
        </p:spPr>
        <p:txBody>
          <a:bodyPr>
            <a:normAutofit/>
          </a:bodyPr>
          <a:lstStyle/>
          <a:p>
            <a:r>
              <a:rPr lang="en-IN" sz="3600" dirty="0"/>
              <a:t>Further implementation using Machine Learning.</a:t>
            </a:r>
          </a:p>
          <a:p>
            <a:r>
              <a:rPr lang="en-IN" sz="3600" dirty="0"/>
              <a:t>Gamification enhances the learning experience.</a:t>
            </a:r>
          </a:p>
          <a:p>
            <a:r>
              <a:rPr lang="en-IN" sz="3600" dirty="0"/>
              <a:t>Creativity and passion.</a:t>
            </a: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4210693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195FA-F020-4540-ACAA-23EBF42E8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445" y="964692"/>
            <a:ext cx="8057419" cy="1188720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REQUIREMENT ANALYSIS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931B6-6617-4767-9D83-425D99CC0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3445" y="2638044"/>
            <a:ext cx="8057419" cy="404267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100" dirty="0">
                <a:solidFill>
                  <a:srgbClr val="002060"/>
                </a:solidFill>
              </a:rPr>
              <a:t>SOFTWARE REQUIREMENTS</a:t>
            </a:r>
          </a:p>
          <a:p>
            <a:r>
              <a:rPr lang="en-US" sz="3100" dirty="0"/>
              <a:t>Language : python 3.9(64 bit)</a:t>
            </a:r>
          </a:p>
          <a:p>
            <a:r>
              <a:rPr lang="en-US" sz="3100" dirty="0"/>
              <a:t>Editor :  </a:t>
            </a:r>
            <a:r>
              <a:rPr lang="en-US" sz="3100" dirty="0" err="1"/>
              <a:t>Jupyter</a:t>
            </a:r>
            <a:r>
              <a:rPr lang="en-US" sz="3100" dirty="0"/>
              <a:t> notebook</a:t>
            </a:r>
          </a:p>
          <a:p>
            <a:endParaRPr lang="en-IN" sz="3100" dirty="0"/>
          </a:p>
          <a:p>
            <a:pPr marL="0" indent="0">
              <a:buNone/>
            </a:pPr>
            <a:r>
              <a:rPr lang="en-IN" sz="3100" dirty="0">
                <a:solidFill>
                  <a:srgbClr val="002060"/>
                </a:solidFill>
              </a:rPr>
              <a:t>HARDWARE REQUIREMENTS</a:t>
            </a:r>
          </a:p>
          <a:p>
            <a:r>
              <a:rPr lang="en-IN" sz="3100" dirty="0"/>
              <a:t>Operating system : Microsoft windows 10</a:t>
            </a:r>
          </a:p>
          <a:p>
            <a:r>
              <a:rPr lang="en-IN" sz="3100" dirty="0"/>
              <a:t>Processor : intel core i3 or above</a:t>
            </a:r>
          </a:p>
          <a:p>
            <a:r>
              <a:rPr lang="en-IN" sz="3100" dirty="0"/>
              <a:t>RAM : 4 GB or above</a:t>
            </a:r>
          </a:p>
          <a:p>
            <a:r>
              <a:rPr lang="en-IN" sz="3100" dirty="0"/>
              <a:t>Hard Disk : 500 GB or above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9355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ction Button: Blank 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9774B10-4DF3-40A6-AE54-E7FBAF6E104D}"/>
              </a:ext>
            </a:extLst>
          </p:cNvPr>
          <p:cNvSpPr/>
          <p:nvPr/>
        </p:nvSpPr>
        <p:spPr>
          <a:xfrm>
            <a:off x="1371600" y="1017037"/>
            <a:ext cx="9218645" cy="4273420"/>
          </a:xfrm>
          <a:prstGeom prst="actionButtonBlank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44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EA5BE5-E077-4CCE-981F-65681A96D72B}"/>
              </a:ext>
            </a:extLst>
          </p:cNvPr>
          <p:cNvSpPr/>
          <p:nvPr/>
        </p:nvSpPr>
        <p:spPr>
          <a:xfrm>
            <a:off x="2929812" y="2622102"/>
            <a:ext cx="586895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  YOU</a:t>
            </a:r>
          </a:p>
        </p:txBody>
      </p:sp>
    </p:spTree>
    <p:extLst>
      <p:ext uri="{BB962C8B-B14F-4D97-AF65-F5344CB8AC3E}">
        <p14:creationId xmlns:p14="http://schemas.microsoft.com/office/powerpoint/2010/main" val="347903190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599</TotalTime>
  <Words>241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Parcel</vt:lpstr>
      <vt:lpstr>PowerPoint Presentation</vt:lpstr>
      <vt:lpstr>PROBLEM STATEMENT</vt:lpstr>
      <vt:lpstr>OBJECTIVES</vt:lpstr>
      <vt:lpstr>Existing system</vt:lpstr>
      <vt:lpstr>Proposed system</vt:lpstr>
      <vt:lpstr>Architecture</vt:lpstr>
      <vt:lpstr>FUTURE scope</vt:lpstr>
      <vt:lpstr>REQUIREMENT ANALYSIS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desuvyshnavi4944@gmail.com</dc:creator>
  <cp:lastModifiedBy>desuvyshnavi4944@gmail.com</cp:lastModifiedBy>
  <cp:revision>44</cp:revision>
  <dcterms:created xsi:type="dcterms:W3CDTF">2021-05-16T05:53:22Z</dcterms:created>
  <dcterms:modified xsi:type="dcterms:W3CDTF">2021-05-25T12:39:55Z</dcterms:modified>
</cp:coreProperties>
</file>