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49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6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3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088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74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229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54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63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6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9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76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7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4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0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2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29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81EF2-80AB-4DD1-BAD6-E31A5C00490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1C624-4A19-4965-BAE8-DBA87DA8D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46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5D29-684E-E53A-0E0E-224AB1653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Smart Agriculture: Crop Disease Detection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5A3AD-E8E5-06C7-BDF2-83563FE33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Empowering Farmers through Smartphone &amp; Drone-Based Diagnosis</a:t>
            </a:r>
          </a:p>
          <a:p>
            <a:r>
              <a:rPr lang="en-IN" b="1" dirty="0"/>
              <a:t>Presented by</a:t>
            </a:r>
            <a:r>
              <a:rPr lang="en-IN" dirty="0"/>
              <a:t>: Vyshnavi Doke</a:t>
            </a:r>
          </a:p>
        </p:txBody>
      </p:sp>
    </p:spTree>
    <p:extLst>
      <p:ext uri="{BB962C8B-B14F-4D97-AF65-F5344CB8AC3E}">
        <p14:creationId xmlns:p14="http://schemas.microsoft.com/office/powerpoint/2010/main" val="305836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79BA-5757-BC9C-9777-4D7B0D41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135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&amp; Its Significance in Ghana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F37015-14CE-8CE8-28B7-B36A168E6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712515"/>
            <a:ext cx="929299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Challenge Facing Ghanaian Farmers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Ghanaian agriculture is heavily reliant on crops like: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(main staple)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Cassava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(food security crop)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Tomato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(market vegetable)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Cashew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(export crop)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Problem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Widespread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diseases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blight, mildew, mosaic virus) reduce yield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 to 40%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annually.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access to agronomists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Delayed diagnosis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affordable, scalable detection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Lower productivity, food insecurity, and income loss for smallholder farmers</a:t>
            </a:r>
          </a:p>
        </p:txBody>
      </p:sp>
    </p:spTree>
    <p:extLst>
      <p:ext uri="{BB962C8B-B14F-4D97-AF65-F5344CB8AC3E}">
        <p14:creationId xmlns:p14="http://schemas.microsoft.com/office/powerpoint/2010/main" val="45517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1C59-DF91-CB3A-ADD7-28D19B6A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9508"/>
          </a:xfrm>
        </p:spPr>
        <p:txBody>
          <a:bodyPr/>
          <a:lstStyle/>
          <a:p>
            <a:r>
              <a:rPr lang="en-IN" dirty="0"/>
              <a:t>AI 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E5FE-03EB-856B-7487-B5A14439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3665"/>
            <a:ext cx="9905999" cy="424753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Our AI-Powered Detection System</a:t>
            </a:r>
          </a:p>
          <a:p>
            <a:r>
              <a:rPr lang="en-IN" dirty="0"/>
              <a:t> </a:t>
            </a:r>
            <a:r>
              <a:rPr lang="en-IN" b="1" dirty="0"/>
              <a:t>Input</a:t>
            </a:r>
            <a:r>
              <a:rPr lang="en-IN" dirty="0"/>
              <a:t>: Leaf images from smartphones or drones</a:t>
            </a:r>
          </a:p>
          <a:p>
            <a:r>
              <a:rPr lang="en-IN" dirty="0"/>
              <a:t> </a:t>
            </a:r>
            <a:r>
              <a:rPr lang="en-IN" b="1" dirty="0"/>
              <a:t>Model</a:t>
            </a:r>
            <a:r>
              <a:rPr lang="en-IN" dirty="0"/>
              <a:t>: Deep Learning (MobileNetV2) trained on plant disease images</a:t>
            </a:r>
          </a:p>
          <a:p>
            <a:r>
              <a:rPr lang="en-IN" dirty="0"/>
              <a:t> </a:t>
            </a:r>
            <a:r>
              <a:rPr lang="en-IN" b="1" dirty="0"/>
              <a:t>Output</a:t>
            </a:r>
            <a:r>
              <a:rPr lang="en-IN" dirty="0"/>
              <a:t>: Disease name + Confidence Score</a:t>
            </a:r>
          </a:p>
          <a:p>
            <a:r>
              <a:rPr lang="en-IN" b="1" dirty="0"/>
              <a:t>Workflow</a:t>
            </a:r>
            <a:r>
              <a:rPr lang="en-IN" dirty="0"/>
              <a:t>:</a:t>
            </a:r>
          </a:p>
          <a:p>
            <a:r>
              <a:rPr lang="en-IN" dirty="0"/>
              <a:t>User uploads or captures image</a:t>
            </a:r>
          </a:p>
          <a:p>
            <a:r>
              <a:rPr lang="en-IN" dirty="0"/>
              <a:t>Image is </a:t>
            </a:r>
            <a:r>
              <a:rPr lang="en-IN" dirty="0" err="1"/>
              <a:t>preprocessed</a:t>
            </a:r>
            <a:endParaRPr lang="en-IN" dirty="0"/>
          </a:p>
          <a:p>
            <a:r>
              <a:rPr lang="en-IN" dirty="0"/>
              <a:t>AI model classifies disease</a:t>
            </a:r>
          </a:p>
          <a:p>
            <a:r>
              <a:rPr lang="en-IN" dirty="0"/>
              <a:t>Result shown on screen in local language or icons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87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2CB3-34E2-ACD7-3C8A-FE2BCB4E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9843"/>
          </a:xfrm>
        </p:spPr>
        <p:txBody>
          <a:bodyPr/>
          <a:lstStyle/>
          <a:p>
            <a:r>
              <a:rPr lang="en-IN" dirty="0"/>
              <a:t>Technical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4F8A-0F29-9C80-2457-8D645737D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5677"/>
            <a:ext cx="9905999" cy="4813805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Model Architecture</a:t>
            </a:r>
            <a:r>
              <a:rPr lang="en-IN" dirty="0"/>
              <a:t>:</a:t>
            </a:r>
          </a:p>
          <a:p>
            <a:r>
              <a:rPr lang="en-IN" b="1" dirty="0"/>
              <a:t>MobileNetV2</a:t>
            </a:r>
            <a:r>
              <a:rPr lang="en-IN" dirty="0"/>
              <a:t> — lightweight, fast, mobile-friendly</a:t>
            </a:r>
          </a:p>
          <a:p>
            <a:r>
              <a:rPr lang="en-IN" dirty="0"/>
              <a:t>Pre-trained on </a:t>
            </a:r>
            <a:r>
              <a:rPr lang="en-IN" b="1" dirty="0"/>
              <a:t>ImageNet</a:t>
            </a:r>
            <a:r>
              <a:rPr lang="en-IN" dirty="0"/>
              <a:t>, fine-tuned on:</a:t>
            </a:r>
          </a:p>
          <a:p>
            <a:pPr lvl="1"/>
            <a:r>
              <a:rPr lang="en-IN" dirty="0"/>
              <a:t>CCMT Final Dataset</a:t>
            </a:r>
          </a:p>
          <a:p>
            <a:pPr lvl="1"/>
            <a:r>
              <a:rPr lang="en-IN" dirty="0"/>
              <a:t>Ghana-relevant images (when available)</a:t>
            </a:r>
          </a:p>
          <a:p>
            <a:r>
              <a:rPr lang="en-IN" b="1" dirty="0"/>
              <a:t>Training Details</a:t>
            </a:r>
            <a:r>
              <a:rPr lang="en-IN" dirty="0"/>
              <a:t>:</a:t>
            </a:r>
          </a:p>
          <a:p>
            <a:r>
              <a:rPr lang="en-IN" dirty="0"/>
              <a:t>Input: 224x224 images</a:t>
            </a:r>
          </a:p>
          <a:p>
            <a:r>
              <a:rPr lang="en-IN" dirty="0"/>
              <a:t>Optimizer: Adam, Loss: Categorical </a:t>
            </a:r>
            <a:r>
              <a:rPr lang="en-IN" dirty="0" err="1"/>
              <a:t>Crossentropy</a:t>
            </a:r>
            <a:endParaRPr lang="en-IN" dirty="0"/>
          </a:p>
          <a:p>
            <a:r>
              <a:rPr lang="en-IN" dirty="0"/>
              <a:t>Accuracy: 77% test accuracy across 21 disease classes</a:t>
            </a:r>
          </a:p>
          <a:p>
            <a:r>
              <a:rPr lang="en-IN" b="1" dirty="0"/>
              <a:t>Deployment-Ready</a:t>
            </a:r>
            <a:r>
              <a:rPr lang="en-IN" dirty="0"/>
              <a:t>:</a:t>
            </a:r>
          </a:p>
          <a:p>
            <a:r>
              <a:rPr lang="en-IN" dirty="0"/>
              <a:t>Support for </a:t>
            </a:r>
            <a:r>
              <a:rPr lang="en-IN" b="1" dirty="0"/>
              <a:t>offline predictions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94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5931-81D2-686E-A464-D039928B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8334"/>
          </a:xfrm>
        </p:spPr>
        <p:txBody>
          <a:bodyPr/>
          <a:lstStyle/>
          <a:p>
            <a:r>
              <a:rPr lang="en-IN" dirty="0"/>
              <a:t>Deployment Strategy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20DBDA-1581-8426-73EE-E62765622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1" y="2223841"/>
            <a:ext cx="759374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Reduced crop loss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via phone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No need for expert visits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language 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Inclusive adoption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Boosted yields and 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smallholder farmers</a:t>
            </a:r>
          </a:p>
        </p:txBody>
      </p:sp>
    </p:spTree>
    <p:extLst>
      <p:ext uri="{BB962C8B-B14F-4D97-AF65-F5344CB8AC3E}">
        <p14:creationId xmlns:p14="http://schemas.microsoft.com/office/powerpoint/2010/main" val="390628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8FB-5DAA-996D-1C1E-F1155D2E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EED2-94F3-9BD0-D1F1-50FE14BD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Collect localized image data from Ghanaian farms</a:t>
            </a:r>
          </a:p>
          <a:p>
            <a:r>
              <a:rPr lang="en-IN" dirty="0"/>
              <a:t>Improve model with </a:t>
            </a:r>
            <a:r>
              <a:rPr lang="en-IN" b="1" dirty="0"/>
              <a:t>real field images</a:t>
            </a:r>
            <a:endParaRPr lang="en-IN" dirty="0"/>
          </a:p>
          <a:p>
            <a:r>
              <a:rPr lang="en-IN" dirty="0"/>
              <a:t>Add </a:t>
            </a:r>
            <a:r>
              <a:rPr lang="en-IN" b="1" dirty="0"/>
              <a:t>weather + soil integration</a:t>
            </a:r>
            <a:r>
              <a:rPr lang="en-IN" dirty="0"/>
              <a:t> for full diagnostics</a:t>
            </a:r>
          </a:p>
          <a:p>
            <a:r>
              <a:rPr lang="en-IN" dirty="0"/>
              <a:t>Add drone mapping features for large-scale farm surveillance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70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62AB-E515-6132-51FE-BB57AE3F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AF10-83DF-837D-24B5-347D34A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“Let’s build a smarter, greener Ghana together.”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751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317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Smart Agriculture: Crop Disease Detection </vt:lpstr>
      <vt:lpstr>Problem &amp; Its Significance in Ghana</vt:lpstr>
      <vt:lpstr>AI Solution Overview</vt:lpstr>
      <vt:lpstr>Technical Implementation</vt:lpstr>
      <vt:lpstr>Deployment Strategy</vt:lpstr>
      <vt:lpstr>Roadmap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Sathya Doake</dc:creator>
  <cp:lastModifiedBy>Sathya Doake</cp:lastModifiedBy>
  <cp:revision>1</cp:revision>
  <dcterms:created xsi:type="dcterms:W3CDTF">2025-07-16T11:30:17Z</dcterms:created>
  <dcterms:modified xsi:type="dcterms:W3CDTF">2025-07-16T11:53:39Z</dcterms:modified>
</cp:coreProperties>
</file>