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5.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235" r:id="rId4"/>
    <p:sldMasterId id="2147484247" r:id="rId5"/>
  </p:sldMasterIdLst>
  <p:notesMasterIdLst>
    <p:notesMasterId r:id="rId7"/>
  </p:notesMasterIdLst>
  <p:sldIdLst>
    <p:sldId id="1839" r:id="rId6"/>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5"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C00"/>
    <a:srgbClr val="EDF3F8"/>
    <a:srgbClr val="D8E6F0"/>
    <a:srgbClr val="C0E6F4"/>
    <a:srgbClr val="77BDD6"/>
    <a:srgbClr val="69B6D2"/>
    <a:srgbClr val="AED8E7"/>
    <a:srgbClr val="95CCDF"/>
    <a:srgbClr val="FFCC99"/>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695" autoAdjust="0"/>
    <p:restoredTop sz="89921" autoAdjust="0"/>
  </p:normalViewPr>
  <p:slideViewPr>
    <p:cSldViewPr snapToGrid="0">
      <p:cViewPr>
        <p:scale>
          <a:sx n="50" d="100"/>
          <a:sy n="50" d="100"/>
        </p:scale>
        <p:origin x="-2010" y="-59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E73A7-B2C6-43F3-8277-62F90650925B}" type="datetimeFigureOut">
              <a:rPr lang="en-US"/>
              <a:pPr/>
              <a:t>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D499C-09E9-465D-A8F4-EF0CC47A4628}" type="slidenum">
              <a:rPr lang="en-US"/>
              <a:pPr/>
              <a:t>‹#›</a:t>
            </a:fld>
            <a:endParaRPr lang="en-US" dirty="0"/>
          </a:p>
        </p:txBody>
      </p:sp>
    </p:spTree>
    <p:extLst>
      <p:ext uri="{BB962C8B-B14F-4D97-AF65-F5344CB8AC3E}">
        <p14:creationId xmlns:p14="http://schemas.microsoft.com/office/powerpoint/2010/main" val="227730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D53217B0-CB10-4F99-8231-FDE4281F2F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C52DFBAD-A4CA-42FF-8706-DF1B6CF3B4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243629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04874EB-F6C9-44E9-B6F0-C0C195788E6C}"/>
              </a:ext>
            </a:extLst>
          </p:cNvPr>
          <p:cNvGraphicFramePr>
            <a:graphicFrameLocks noChangeAspect="1"/>
          </p:cNvGraphicFramePr>
          <p:nvPr userDrawn="1">
            <p:custDataLst>
              <p:tags r:id="rId1"/>
            </p:custDataLst>
            <p:extLst>
              <p:ext uri="{D42A27DB-BD31-4B8C-83A1-F6EECF244321}">
                <p14:modId xmlns:p14="http://schemas.microsoft.com/office/powerpoint/2010/main" val="42731778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5" name="Object 4" hidden="1">
                        <a:extLst>
                          <a:ext uri="{FF2B5EF4-FFF2-40B4-BE49-F238E27FC236}">
                            <a16:creationId xmlns:a16="http://schemas.microsoft.com/office/drawing/2014/main" id="{B04874EB-F6C9-44E9-B6F0-C0C195788E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a:extLst>
              <a:ext uri="{FF2B5EF4-FFF2-40B4-BE49-F238E27FC236}">
                <a16:creationId xmlns:a16="http://schemas.microsoft.com/office/drawing/2014/main" id="{66610F0B-2B04-4DB7-BB9E-8D4A570392D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400" b="0" i="0" baseline="0" dirty="0">
              <a:latin typeface="Verdana" panose="020B0604030504040204" pitchFamily="34" charset="0"/>
              <a:ea typeface="+mj-ea"/>
              <a:cs typeface="+mj-cs"/>
              <a:sym typeface="Verdana" panose="020B0604030504040204" pitchFamily="34" charset="0"/>
            </a:endParaRPr>
          </a:p>
        </p:txBody>
      </p:sp>
      <p:sp>
        <p:nvSpPr>
          <p:cNvPr id="3" name="Rectangle 2">
            <a:extLst>
              <a:ext uri="{FF2B5EF4-FFF2-40B4-BE49-F238E27FC236}">
                <a16:creationId xmlns:a16="http://schemas.microsoft.com/office/drawing/2014/main" id="{A123CBF7-E626-41AB-998D-0700C261A766}"/>
              </a:ext>
            </a:extLst>
          </p:cNvPr>
          <p:cNvSpPr/>
          <p:nvPr userDrawn="1"/>
        </p:nvSpPr>
        <p:spPr>
          <a:xfrm>
            <a:off x="0" y="0"/>
            <a:ext cx="12192000" cy="6858000"/>
          </a:xfrm>
          <a:prstGeom prst="rect">
            <a:avLst/>
          </a:prstGeom>
          <a:gradFill flip="none" rotWithShape="1">
            <a:gsLst>
              <a:gs pos="0">
                <a:srgbClr val="EAEAEA"/>
              </a:gs>
              <a:gs pos="52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 name="Title 1"/>
          <p:cNvSpPr>
            <a:spLocks noGrp="1"/>
          </p:cNvSpPr>
          <p:nvPr>
            <p:ph type="title"/>
          </p:nvPr>
        </p:nvSpPr>
        <p:spPr>
          <a:xfrm>
            <a:off x="407990" y="404825"/>
            <a:ext cx="11403009" cy="863601"/>
          </a:xfrm>
        </p:spPr>
        <p:txBody>
          <a:bodyPr/>
          <a:lstStyle>
            <a:lvl1pPr>
              <a:defRPr sz="2400"/>
            </a:lvl1pPr>
          </a:lstStyle>
          <a:p>
            <a:r>
              <a:rPr lang="en-US"/>
              <a:t>Click to edit Master title style</a:t>
            </a:r>
          </a:p>
        </p:txBody>
      </p:sp>
      <p:sp>
        <p:nvSpPr>
          <p:cNvPr id="9" name="Text Box 8">
            <a:extLst>
              <a:ext uri="{FF2B5EF4-FFF2-40B4-BE49-F238E27FC236}">
                <a16:creationId xmlns:a16="http://schemas.microsoft.com/office/drawing/2014/main" id="{606145CC-583B-4FC5-9C35-5193590184DB}"/>
              </a:ext>
            </a:extLst>
          </p:cNvPr>
          <p:cNvSpPr txBox="1">
            <a:spLocks noChangeArrowheads="1"/>
          </p:cNvSpPr>
          <p:nvPr userDrawn="1"/>
        </p:nvSpPr>
        <p:spPr bwMode="gray">
          <a:xfrm>
            <a:off x="11588760"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pic>
        <p:nvPicPr>
          <p:cNvPr id="13" name="Graphic 9">
            <a:extLst>
              <a:ext uri="{FF2B5EF4-FFF2-40B4-BE49-F238E27FC236}">
                <a16:creationId xmlns:a16="http://schemas.microsoft.com/office/drawing/2014/main" id="{475B4E26-E86D-45E5-8E7D-A2E33ED3DEC5}"/>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tretch>
            <a:fillRect/>
          </a:stretch>
        </p:blipFill>
        <p:spPr>
          <a:xfrm>
            <a:off x="230122" y="6348549"/>
            <a:ext cx="1671735" cy="372969"/>
          </a:xfrm>
          <a:prstGeom prst="rect">
            <a:avLst/>
          </a:prstGeom>
        </p:spPr>
      </p:pic>
    </p:spTree>
    <p:extLst>
      <p:ext uri="{BB962C8B-B14F-4D97-AF65-F5344CB8AC3E}">
        <p14:creationId xmlns:p14="http://schemas.microsoft.com/office/powerpoint/2010/main" val="3535159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73D04B9-B323-43D2-896F-2812FFBC9E1F}"/>
              </a:ext>
            </a:extLst>
          </p:cNvPr>
          <p:cNvGraphicFramePr>
            <a:graphicFrameLocks noChangeAspect="1"/>
          </p:cNvGraphicFramePr>
          <p:nvPr userDrawn="1">
            <p:custDataLst>
              <p:tags r:id="rId1"/>
            </p:custDataLst>
            <p:extLst>
              <p:ext uri="{D42A27DB-BD31-4B8C-83A1-F6EECF244321}">
                <p14:modId xmlns:p14="http://schemas.microsoft.com/office/powerpoint/2010/main" val="2454685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6" name="Object 5" hidden="1">
                        <a:extLst>
                          <a:ext uri="{FF2B5EF4-FFF2-40B4-BE49-F238E27FC236}">
                            <a16:creationId xmlns:a16="http://schemas.microsoft.com/office/drawing/2014/main" id="{273D04B9-B323-43D2-896F-2812FFBC9E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hidden="1">
            <a:extLst>
              <a:ext uri="{FF2B5EF4-FFF2-40B4-BE49-F238E27FC236}">
                <a16:creationId xmlns:a16="http://schemas.microsoft.com/office/drawing/2014/main" id="{618272EC-3843-4139-AFC7-E8F818F4C2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400" b="0" i="0" baseline="0" dirty="0">
              <a:latin typeface="Verdana" panose="020B0604030504040204" pitchFamily="34" charset="0"/>
              <a:ea typeface="+mj-ea"/>
              <a:cs typeface="+mj-cs"/>
              <a:sym typeface="Verdana" panose="020B0604030504040204" pitchFamily="34" charset="0"/>
            </a:endParaRPr>
          </a:p>
        </p:txBody>
      </p:sp>
      <p:sp>
        <p:nvSpPr>
          <p:cNvPr id="3" name="Rectangle 2">
            <a:extLst>
              <a:ext uri="{FF2B5EF4-FFF2-40B4-BE49-F238E27FC236}">
                <a16:creationId xmlns:a16="http://schemas.microsoft.com/office/drawing/2014/main" id="{CDAA106D-8038-4A0B-A777-15DF10CF84FC}"/>
              </a:ext>
            </a:extLst>
          </p:cNvPr>
          <p:cNvSpPr/>
          <p:nvPr userDrawn="1"/>
        </p:nvSpPr>
        <p:spPr>
          <a:xfrm>
            <a:off x="0" y="0"/>
            <a:ext cx="4062716"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Freeform 9">
            <a:extLst>
              <a:ext uri="{FF2B5EF4-FFF2-40B4-BE49-F238E27FC236}">
                <a16:creationId xmlns:a16="http://schemas.microsoft.com/office/drawing/2014/main" id="{07CCD502-7B2D-4107-90C9-F7013C8BAB47}"/>
              </a:ext>
            </a:extLst>
          </p:cNvPr>
          <p:cNvSpPr>
            <a:spLocks/>
          </p:cNvSpPr>
          <p:nvPr userDrawn="1"/>
        </p:nvSpPr>
        <p:spPr bwMode="auto">
          <a:xfrm>
            <a:off x="0" y="0"/>
            <a:ext cx="3831220" cy="2627453"/>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407991" y="404825"/>
            <a:ext cx="3191736" cy="863601"/>
          </a:xfrm>
        </p:spPr>
        <p:txBody>
          <a:bodyPr/>
          <a:lstStyle>
            <a:lvl1pPr>
              <a:defRPr sz="2400">
                <a:solidFill>
                  <a:schemeClr val="bg1"/>
                </a:solidFill>
              </a:defRPr>
            </a:lvl1pPr>
          </a:lstStyle>
          <a:p>
            <a:r>
              <a:rPr lang="en-US" dirty="0"/>
              <a:t>Click to edit Master title style</a:t>
            </a:r>
          </a:p>
        </p:txBody>
      </p:sp>
      <p:grpSp>
        <p:nvGrpSpPr>
          <p:cNvPr id="10" name="Group 568">
            <a:extLst>
              <a:ext uri="{FF2B5EF4-FFF2-40B4-BE49-F238E27FC236}">
                <a16:creationId xmlns:a16="http://schemas.microsoft.com/office/drawing/2014/main" id="{D2B08578-9A4A-4BD0-9AAB-702012C2F3B9}"/>
              </a:ext>
            </a:extLst>
          </p:cNvPr>
          <p:cNvGrpSpPr/>
          <p:nvPr userDrawn="1"/>
        </p:nvGrpSpPr>
        <p:grpSpPr>
          <a:xfrm flipH="1">
            <a:off x="9442328" y="3628646"/>
            <a:ext cx="2749672" cy="2868424"/>
            <a:chOff x="1128351" y="2365724"/>
            <a:chExt cx="1233263" cy="1299349"/>
          </a:xfrm>
          <a:solidFill>
            <a:schemeClr val="bg1">
              <a:lumMod val="95000"/>
            </a:schemeClr>
          </a:solidFill>
        </p:grpSpPr>
        <p:sp>
          <p:nvSpPr>
            <p:cNvPr id="13" name="Freeform 946">
              <a:extLst>
                <a:ext uri="{FF2B5EF4-FFF2-40B4-BE49-F238E27FC236}">
                  <a16:creationId xmlns:a16="http://schemas.microsoft.com/office/drawing/2014/main" id="{3D4EEDDB-40F5-4C0B-8AEE-E4634CC9438B}"/>
                </a:ext>
              </a:extLst>
            </p:cNvPr>
            <p:cNvSpPr>
              <a:spLocks/>
            </p:cNvSpPr>
            <p:nvPr/>
          </p:nvSpPr>
          <p:spPr bwMode="auto">
            <a:xfrm flipV="1">
              <a:off x="1794554" y="2365724"/>
              <a:ext cx="54086" cy="63232"/>
            </a:xfrm>
            <a:custGeom>
              <a:avLst/>
              <a:gdLst/>
              <a:ahLst/>
              <a:cxnLst>
                <a:cxn ang="0">
                  <a:pos x="41" y="2"/>
                </a:cxn>
                <a:cxn ang="0">
                  <a:pos x="91" y="46"/>
                </a:cxn>
                <a:cxn ang="0">
                  <a:pos x="0" y="47"/>
                </a:cxn>
                <a:cxn ang="0">
                  <a:pos x="41" y="2"/>
                </a:cxn>
              </a:cxnLst>
              <a:rect l="0" t="0" r="r" b="b"/>
              <a:pathLst>
                <a:path w="91" h="107">
                  <a:moveTo>
                    <a:pt x="41" y="2"/>
                  </a:moveTo>
                  <a:cubicBezTo>
                    <a:pt x="68" y="0"/>
                    <a:pt x="90" y="19"/>
                    <a:pt x="91" y="46"/>
                  </a:cubicBezTo>
                  <a:cubicBezTo>
                    <a:pt x="91" y="105"/>
                    <a:pt x="0" y="107"/>
                    <a:pt x="0" y="47"/>
                  </a:cubicBezTo>
                  <a:cubicBezTo>
                    <a:pt x="0" y="21"/>
                    <a:pt x="16" y="5"/>
                    <a:pt x="4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4" name="Freeform 948">
              <a:extLst>
                <a:ext uri="{FF2B5EF4-FFF2-40B4-BE49-F238E27FC236}">
                  <a16:creationId xmlns:a16="http://schemas.microsoft.com/office/drawing/2014/main" id="{49D3C94E-EE39-4E92-8905-AF5E9BB28318}"/>
                </a:ext>
              </a:extLst>
            </p:cNvPr>
            <p:cNvSpPr>
              <a:spLocks/>
            </p:cNvSpPr>
            <p:nvPr/>
          </p:nvSpPr>
          <p:spPr bwMode="auto">
            <a:xfrm flipV="1">
              <a:off x="1902170" y="2370241"/>
              <a:ext cx="60728" cy="54199"/>
            </a:xfrm>
            <a:custGeom>
              <a:avLst/>
              <a:gdLst/>
              <a:ahLst/>
              <a:cxnLst>
                <a:cxn ang="0">
                  <a:pos x="45" y="4"/>
                </a:cxn>
                <a:cxn ang="0">
                  <a:pos x="96" y="37"/>
                </a:cxn>
                <a:cxn ang="0">
                  <a:pos x="45" y="88"/>
                </a:cxn>
                <a:cxn ang="0">
                  <a:pos x="45" y="4"/>
                </a:cxn>
              </a:cxnLst>
              <a:rect l="0" t="0" r="r" b="b"/>
              <a:pathLst>
                <a:path w="102" h="92">
                  <a:moveTo>
                    <a:pt x="45" y="4"/>
                  </a:moveTo>
                  <a:cubicBezTo>
                    <a:pt x="70" y="0"/>
                    <a:pt x="92" y="16"/>
                    <a:pt x="96" y="37"/>
                  </a:cubicBezTo>
                  <a:cubicBezTo>
                    <a:pt x="102" y="74"/>
                    <a:pt x="71" y="92"/>
                    <a:pt x="45" y="88"/>
                  </a:cubicBezTo>
                  <a:cubicBezTo>
                    <a:pt x="0" y="80"/>
                    <a:pt x="1" y="12"/>
                    <a:pt x="4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5" name="Freeform 943">
              <a:extLst>
                <a:ext uri="{FF2B5EF4-FFF2-40B4-BE49-F238E27FC236}">
                  <a16:creationId xmlns:a16="http://schemas.microsoft.com/office/drawing/2014/main" id="{A5BE8856-9F89-41CF-8429-AAADDDF58136}"/>
                </a:ext>
              </a:extLst>
            </p:cNvPr>
            <p:cNvSpPr>
              <a:spLocks/>
            </p:cNvSpPr>
            <p:nvPr/>
          </p:nvSpPr>
          <p:spPr bwMode="auto">
            <a:xfrm flipV="1">
              <a:off x="1670531" y="2491967"/>
              <a:ext cx="56617" cy="67748"/>
            </a:xfrm>
            <a:custGeom>
              <a:avLst/>
              <a:gdLst/>
              <a:ahLst/>
              <a:cxnLst>
                <a:cxn ang="0">
                  <a:pos x="42" y="4"/>
                </a:cxn>
                <a:cxn ang="0">
                  <a:pos x="94" y="49"/>
                </a:cxn>
                <a:cxn ang="0">
                  <a:pos x="0" y="51"/>
                </a:cxn>
                <a:cxn ang="0">
                  <a:pos x="42" y="4"/>
                </a:cxn>
              </a:cxnLst>
              <a:rect l="0" t="0" r="r" b="b"/>
              <a:pathLst>
                <a:path w="95" h="114">
                  <a:moveTo>
                    <a:pt x="42" y="4"/>
                  </a:moveTo>
                  <a:cubicBezTo>
                    <a:pt x="70" y="0"/>
                    <a:pt x="94" y="20"/>
                    <a:pt x="94" y="49"/>
                  </a:cubicBezTo>
                  <a:cubicBezTo>
                    <a:pt x="95" y="114"/>
                    <a:pt x="1" y="107"/>
                    <a:pt x="0" y="51"/>
                  </a:cubicBezTo>
                  <a:cubicBezTo>
                    <a:pt x="0" y="24"/>
                    <a:pt x="15" y="7"/>
                    <a:pt x="4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6" name="Freeform 945">
              <a:extLst>
                <a:ext uri="{FF2B5EF4-FFF2-40B4-BE49-F238E27FC236}">
                  <a16:creationId xmlns:a16="http://schemas.microsoft.com/office/drawing/2014/main" id="{55E99EDD-F77F-4EF6-9E41-1BA7FEEEFDC0}"/>
                </a:ext>
              </a:extLst>
            </p:cNvPr>
            <p:cNvSpPr>
              <a:spLocks/>
            </p:cNvSpPr>
            <p:nvPr/>
          </p:nvSpPr>
          <p:spPr bwMode="auto">
            <a:xfrm flipV="1">
              <a:off x="1764489" y="2491645"/>
              <a:ext cx="60412" cy="68394"/>
            </a:xfrm>
            <a:custGeom>
              <a:avLst/>
              <a:gdLst/>
              <a:ahLst/>
              <a:cxnLst>
                <a:cxn ang="0">
                  <a:pos x="45" y="5"/>
                </a:cxn>
                <a:cxn ang="0">
                  <a:pos x="98" y="55"/>
                </a:cxn>
                <a:cxn ang="0">
                  <a:pos x="6" y="44"/>
                </a:cxn>
                <a:cxn ang="0">
                  <a:pos x="45" y="5"/>
                </a:cxn>
              </a:cxnLst>
              <a:rect l="0" t="0" r="r" b="b"/>
              <a:pathLst>
                <a:path w="102" h="115">
                  <a:moveTo>
                    <a:pt x="45" y="5"/>
                  </a:moveTo>
                  <a:cubicBezTo>
                    <a:pt x="75" y="0"/>
                    <a:pt x="102" y="22"/>
                    <a:pt x="98" y="55"/>
                  </a:cubicBezTo>
                  <a:cubicBezTo>
                    <a:pt x="92" y="115"/>
                    <a:pt x="0" y="104"/>
                    <a:pt x="6" y="44"/>
                  </a:cubicBezTo>
                  <a:cubicBezTo>
                    <a:pt x="9" y="22"/>
                    <a:pt x="24" y="8"/>
                    <a:pt x="4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7" name="Freeform 946">
              <a:extLst>
                <a:ext uri="{FF2B5EF4-FFF2-40B4-BE49-F238E27FC236}">
                  <a16:creationId xmlns:a16="http://schemas.microsoft.com/office/drawing/2014/main" id="{183F6744-CBC7-4F0E-BBF8-F1A8C6F0150D}"/>
                </a:ext>
              </a:extLst>
            </p:cNvPr>
            <p:cNvSpPr>
              <a:spLocks/>
            </p:cNvSpPr>
            <p:nvPr/>
          </p:nvSpPr>
          <p:spPr bwMode="auto">
            <a:xfrm flipV="1">
              <a:off x="1861229" y="2494226"/>
              <a:ext cx="54086" cy="63232"/>
            </a:xfrm>
            <a:custGeom>
              <a:avLst/>
              <a:gdLst/>
              <a:ahLst/>
              <a:cxnLst>
                <a:cxn ang="0">
                  <a:pos x="41" y="2"/>
                </a:cxn>
                <a:cxn ang="0">
                  <a:pos x="91" y="46"/>
                </a:cxn>
                <a:cxn ang="0">
                  <a:pos x="0" y="47"/>
                </a:cxn>
                <a:cxn ang="0">
                  <a:pos x="41" y="2"/>
                </a:cxn>
              </a:cxnLst>
              <a:rect l="0" t="0" r="r" b="b"/>
              <a:pathLst>
                <a:path w="91" h="107">
                  <a:moveTo>
                    <a:pt x="41" y="2"/>
                  </a:moveTo>
                  <a:cubicBezTo>
                    <a:pt x="68" y="0"/>
                    <a:pt x="90" y="19"/>
                    <a:pt x="91" y="46"/>
                  </a:cubicBezTo>
                  <a:cubicBezTo>
                    <a:pt x="91" y="105"/>
                    <a:pt x="0" y="107"/>
                    <a:pt x="0" y="47"/>
                  </a:cubicBezTo>
                  <a:cubicBezTo>
                    <a:pt x="0" y="21"/>
                    <a:pt x="16" y="5"/>
                    <a:pt x="4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8" name="Freeform 948">
              <a:extLst>
                <a:ext uri="{FF2B5EF4-FFF2-40B4-BE49-F238E27FC236}">
                  <a16:creationId xmlns:a16="http://schemas.microsoft.com/office/drawing/2014/main" id="{0BFF65B6-741A-42BB-9D60-1AA0B74FD724}"/>
                </a:ext>
              </a:extLst>
            </p:cNvPr>
            <p:cNvSpPr>
              <a:spLocks/>
            </p:cNvSpPr>
            <p:nvPr/>
          </p:nvSpPr>
          <p:spPr bwMode="auto">
            <a:xfrm flipV="1">
              <a:off x="1968845" y="2498742"/>
              <a:ext cx="60728" cy="54199"/>
            </a:xfrm>
            <a:custGeom>
              <a:avLst/>
              <a:gdLst/>
              <a:ahLst/>
              <a:cxnLst>
                <a:cxn ang="0">
                  <a:pos x="45" y="4"/>
                </a:cxn>
                <a:cxn ang="0">
                  <a:pos x="96" y="37"/>
                </a:cxn>
                <a:cxn ang="0">
                  <a:pos x="45" y="88"/>
                </a:cxn>
                <a:cxn ang="0">
                  <a:pos x="45" y="4"/>
                </a:cxn>
              </a:cxnLst>
              <a:rect l="0" t="0" r="r" b="b"/>
              <a:pathLst>
                <a:path w="102" h="92">
                  <a:moveTo>
                    <a:pt x="45" y="4"/>
                  </a:moveTo>
                  <a:cubicBezTo>
                    <a:pt x="70" y="0"/>
                    <a:pt x="92" y="16"/>
                    <a:pt x="96" y="37"/>
                  </a:cubicBezTo>
                  <a:cubicBezTo>
                    <a:pt x="102" y="74"/>
                    <a:pt x="71" y="92"/>
                    <a:pt x="45" y="88"/>
                  </a:cubicBezTo>
                  <a:cubicBezTo>
                    <a:pt x="0" y="80"/>
                    <a:pt x="1" y="12"/>
                    <a:pt x="4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9" name="Freeform 950">
              <a:extLst>
                <a:ext uri="{FF2B5EF4-FFF2-40B4-BE49-F238E27FC236}">
                  <a16:creationId xmlns:a16="http://schemas.microsoft.com/office/drawing/2014/main" id="{A5CA18B3-7046-482A-B8ED-7EFF13ABB5C4}"/>
                </a:ext>
              </a:extLst>
            </p:cNvPr>
            <p:cNvSpPr>
              <a:spLocks/>
            </p:cNvSpPr>
            <p:nvPr/>
          </p:nvSpPr>
          <p:spPr bwMode="auto">
            <a:xfrm flipV="1">
              <a:off x="2062987" y="2500355"/>
              <a:ext cx="50607" cy="50972"/>
            </a:xfrm>
            <a:custGeom>
              <a:avLst/>
              <a:gdLst/>
              <a:ahLst/>
              <a:cxnLst>
                <a:cxn ang="0">
                  <a:pos x="36" y="4"/>
                </a:cxn>
                <a:cxn ang="0">
                  <a:pos x="82" y="37"/>
                </a:cxn>
                <a:cxn ang="0">
                  <a:pos x="48" y="82"/>
                </a:cxn>
                <a:cxn ang="0">
                  <a:pos x="3" y="38"/>
                </a:cxn>
                <a:cxn ang="0">
                  <a:pos x="36" y="4"/>
                </a:cxn>
              </a:cxnLst>
              <a:rect l="0" t="0" r="r" b="b"/>
              <a:pathLst>
                <a:path w="85" h="85">
                  <a:moveTo>
                    <a:pt x="36" y="4"/>
                  </a:moveTo>
                  <a:cubicBezTo>
                    <a:pt x="59" y="0"/>
                    <a:pt x="79" y="15"/>
                    <a:pt x="82" y="37"/>
                  </a:cubicBezTo>
                  <a:cubicBezTo>
                    <a:pt x="85" y="60"/>
                    <a:pt x="69" y="79"/>
                    <a:pt x="48" y="82"/>
                  </a:cubicBezTo>
                  <a:cubicBezTo>
                    <a:pt x="20" y="85"/>
                    <a:pt x="0" y="62"/>
                    <a:pt x="3" y="38"/>
                  </a:cubicBezTo>
                  <a:cubicBezTo>
                    <a:pt x="5" y="19"/>
                    <a:pt x="17" y="7"/>
                    <a:pt x="36"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20" name="Freeform 952">
              <a:extLst>
                <a:ext uri="{FF2B5EF4-FFF2-40B4-BE49-F238E27FC236}">
                  <a16:creationId xmlns:a16="http://schemas.microsoft.com/office/drawing/2014/main" id="{E6125D03-0B0A-457B-B142-96105575384D}"/>
                </a:ext>
              </a:extLst>
            </p:cNvPr>
            <p:cNvSpPr>
              <a:spLocks/>
            </p:cNvSpPr>
            <p:nvPr/>
          </p:nvSpPr>
          <p:spPr bwMode="auto">
            <a:xfrm flipV="1">
              <a:off x="2163011" y="2501000"/>
              <a:ext cx="43965" cy="49682"/>
            </a:xfrm>
            <a:custGeom>
              <a:avLst/>
              <a:gdLst/>
              <a:ahLst/>
              <a:cxnLst>
                <a:cxn ang="0">
                  <a:pos x="32" y="4"/>
                </a:cxn>
                <a:cxn ang="0">
                  <a:pos x="72" y="41"/>
                </a:cxn>
                <a:cxn ang="0">
                  <a:pos x="3" y="42"/>
                </a:cxn>
                <a:cxn ang="0">
                  <a:pos x="32" y="4"/>
                </a:cxn>
              </a:cxnLst>
              <a:rect l="0" t="0" r="r" b="b"/>
              <a:pathLst>
                <a:path w="74" h="84">
                  <a:moveTo>
                    <a:pt x="32" y="4"/>
                  </a:moveTo>
                  <a:cubicBezTo>
                    <a:pt x="53" y="0"/>
                    <a:pt x="74" y="16"/>
                    <a:pt x="72" y="41"/>
                  </a:cubicBezTo>
                  <a:cubicBezTo>
                    <a:pt x="68" y="84"/>
                    <a:pt x="7" y="78"/>
                    <a:pt x="3" y="42"/>
                  </a:cubicBezTo>
                  <a:cubicBezTo>
                    <a:pt x="0" y="20"/>
                    <a:pt x="15" y="7"/>
                    <a:pt x="3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21" name="Freeform 940">
              <a:extLst>
                <a:ext uri="{FF2B5EF4-FFF2-40B4-BE49-F238E27FC236}">
                  <a16:creationId xmlns:a16="http://schemas.microsoft.com/office/drawing/2014/main" id="{85C55765-06E8-473D-8B72-CC31AFFB67A9}"/>
                </a:ext>
              </a:extLst>
            </p:cNvPr>
            <p:cNvSpPr>
              <a:spLocks/>
            </p:cNvSpPr>
            <p:nvPr/>
          </p:nvSpPr>
          <p:spPr bwMode="auto">
            <a:xfrm flipV="1">
              <a:off x="1355710" y="2617500"/>
              <a:ext cx="76420" cy="76782"/>
            </a:xfrm>
            <a:custGeom>
              <a:avLst/>
              <a:gdLst/>
              <a:ahLst/>
              <a:cxnLst>
                <a:cxn ang="0">
                  <a:pos x="45" y="3"/>
                </a:cxn>
                <a:cxn ang="0">
                  <a:pos x="89" y="72"/>
                </a:cxn>
                <a:cxn ang="0">
                  <a:pos x="0" y="50"/>
                </a:cxn>
                <a:cxn ang="0">
                  <a:pos x="45" y="3"/>
                </a:cxn>
              </a:cxnLst>
              <a:rect l="0" t="0" r="r" b="b"/>
              <a:pathLst>
                <a:path w="107" h="108">
                  <a:moveTo>
                    <a:pt x="45" y="3"/>
                  </a:moveTo>
                  <a:cubicBezTo>
                    <a:pt x="79" y="0"/>
                    <a:pt x="107" y="37"/>
                    <a:pt x="89" y="72"/>
                  </a:cubicBezTo>
                  <a:cubicBezTo>
                    <a:pt x="69" y="108"/>
                    <a:pt x="1" y="101"/>
                    <a:pt x="0" y="50"/>
                  </a:cubicBezTo>
                  <a:cubicBezTo>
                    <a:pt x="0" y="24"/>
                    <a:pt x="17" y="4"/>
                    <a:pt x="4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22" name="Freeform 941">
              <a:extLst>
                <a:ext uri="{FF2B5EF4-FFF2-40B4-BE49-F238E27FC236}">
                  <a16:creationId xmlns:a16="http://schemas.microsoft.com/office/drawing/2014/main" id="{84A1CB68-23BD-4B95-9C48-885918D5BC0E}"/>
                </a:ext>
              </a:extLst>
            </p:cNvPr>
            <p:cNvSpPr>
              <a:spLocks/>
            </p:cNvSpPr>
            <p:nvPr/>
          </p:nvSpPr>
          <p:spPr bwMode="auto">
            <a:xfrm flipV="1">
              <a:off x="1455839" y="2619167"/>
              <a:ext cx="66125" cy="73449"/>
            </a:xfrm>
            <a:custGeom>
              <a:avLst/>
              <a:gdLst/>
              <a:ahLst/>
              <a:cxnLst>
                <a:cxn ang="0">
                  <a:pos x="46" y="5"/>
                </a:cxn>
                <a:cxn ang="0">
                  <a:pos x="99" y="54"/>
                </a:cxn>
                <a:cxn ang="0">
                  <a:pos x="5" y="47"/>
                </a:cxn>
                <a:cxn ang="0">
                  <a:pos x="46" y="5"/>
                </a:cxn>
              </a:cxnLst>
              <a:rect l="0" t="0" r="r" b="b"/>
              <a:pathLst>
                <a:path w="102" h="113">
                  <a:moveTo>
                    <a:pt x="46" y="5"/>
                  </a:moveTo>
                  <a:cubicBezTo>
                    <a:pt x="75" y="0"/>
                    <a:pt x="102" y="22"/>
                    <a:pt x="99" y="54"/>
                  </a:cubicBezTo>
                  <a:cubicBezTo>
                    <a:pt x="95" y="113"/>
                    <a:pt x="0" y="111"/>
                    <a:pt x="5" y="47"/>
                  </a:cubicBezTo>
                  <a:cubicBezTo>
                    <a:pt x="7" y="23"/>
                    <a:pt x="24" y="8"/>
                    <a:pt x="46"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23" name="Freeform 942">
              <a:extLst>
                <a:ext uri="{FF2B5EF4-FFF2-40B4-BE49-F238E27FC236}">
                  <a16:creationId xmlns:a16="http://schemas.microsoft.com/office/drawing/2014/main" id="{57B26256-B634-4B8C-AC25-2E5C65503A0A}"/>
                </a:ext>
              </a:extLst>
            </p:cNvPr>
            <p:cNvSpPr>
              <a:spLocks/>
            </p:cNvSpPr>
            <p:nvPr/>
          </p:nvSpPr>
          <p:spPr bwMode="auto">
            <a:xfrm flipV="1">
              <a:off x="1558119" y="2624275"/>
              <a:ext cx="68952" cy="63232"/>
            </a:xfrm>
            <a:custGeom>
              <a:avLst/>
              <a:gdLst/>
              <a:ahLst/>
              <a:cxnLst>
                <a:cxn ang="0">
                  <a:pos x="49" y="5"/>
                </a:cxn>
                <a:cxn ang="0">
                  <a:pos x="101" y="69"/>
                </a:cxn>
                <a:cxn ang="0">
                  <a:pos x="38" y="95"/>
                </a:cxn>
                <a:cxn ang="0">
                  <a:pos x="12" y="32"/>
                </a:cxn>
                <a:cxn ang="0">
                  <a:pos x="49" y="5"/>
                </a:cxn>
              </a:cxnLst>
              <a:rect l="0" t="0" r="r" b="b"/>
              <a:pathLst>
                <a:path w="116" h="107">
                  <a:moveTo>
                    <a:pt x="49" y="5"/>
                  </a:moveTo>
                  <a:cubicBezTo>
                    <a:pt x="82" y="0"/>
                    <a:pt x="116" y="30"/>
                    <a:pt x="101" y="69"/>
                  </a:cubicBezTo>
                  <a:cubicBezTo>
                    <a:pt x="93" y="87"/>
                    <a:pt x="68" y="107"/>
                    <a:pt x="38" y="95"/>
                  </a:cubicBezTo>
                  <a:cubicBezTo>
                    <a:pt x="21" y="88"/>
                    <a:pt x="0" y="64"/>
                    <a:pt x="12" y="32"/>
                  </a:cubicBezTo>
                  <a:cubicBezTo>
                    <a:pt x="17" y="20"/>
                    <a:pt x="30" y="7"/>
                    <a:pt x="49"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24" name="Freeform 943">
              <a:extLst>
                <a:ext uri="{FF2B5EF4-FFF2-40B4-BE49-F238E27FC236}">
                  <a16:creationId xmlns:a16="http://schemas.microsoft.com/office/drawing/2014/main" id="{22E47AD7-6511-4795-A401-C0BBCCD579E4}"/>
                </a:ext>
              </a:extLst>
            </p:cNvPr>
            <p:cNvSpPr>
              <a:spLocks/>
            </p:cNvSpPr>
            <p:nvPr/>
          </p:nvSpPr>
          <p:spPr bwMode="auto">
            <a:xfrm flipV="1">
              <a:off x="1670531" y="2622017"/>
              <a:ext cx="56617" cy="67748"/>
            </a:xfrm>
            <a:custGeom>
              <a:avLst/>
              <a:gdLst/>
              <a:ahLst/>
              <a:cxnLst>
                <a:cxn ang="0">
                  <a:pos x="42" y="4"/>
                </a:cxn>
                <a:cxn ang="0">
                  <a:pos x="94" y="49"/>
                </a:cxn>
                <a:cxn ang="0">
                  <a:pos x="0" y="51"/>
                </a:cxn>
                <a:cxn ang="0">
                  <a:pos x="42" y="4"/>
                </a:cxn>
              </a:cxnLst>
              <a:rect l="0" t="0" r="r" b="b"/>
              <a:pathLst>
                <a:path w="95" h="114">
                  <a:moveTo>
                    <a:pt x="42" y="4"/>
                  </a:moveTo>
                  <a:cubicBezTo>
                    <a:pt x="70" y="0"/>
                    <a:pt x="94" y="20"/>
                    <a:pt x="94" y="49"/>
                  </a:cubicBezTo>
                  <a:cubicBezTo>
                    <a:pt x="95" y="114"/>
                    <a:pt x="1" y="107"/>
                    <a:pt x="0" y="51"/>
                  </a:cubicBezTo>
                  <a:cubicBezTo>
                    <a:pt x="0" y="24"/>
                    <a:pt x="15" y="7"/>
                    <a:pt x="4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25" name="Freeform 945">
              <a:extLst>
                <a:ext uri="{FF2B5EF4-FFF2-40B4-BE49-F238E27FC236}">
                  <a16:creationId xmlns:a16="http://schemas.microsoft.com/office/drawing/2014/main" id="{79909489-41FA-4F47-AD88-043EA07865D3}"/>
                </a:ext>
              </a:extLst>
            </p:cNvPr>
            <p:cNvSpPr>
              <a:spLocks/>
            </p:cNvSpPr>
            <p:nvPr/>
          </p:nvSpPr>
          <p:spPr bwMode="auto">
            <a:xfrm flipV="1">
              <a:off x="1764489" y="2621694"/>
              <a:ext cx="60412" cy="68394"/>
            </a:xfrm>
            <a:custGeom>
              <a:avLst/>
              <a:gdLst/>
              <a:ahLst/>
              <a:cxnLst>
                <a:cxn ang="0">
                  <a:pos x="45" y="5"/>
                </a:cxn>
                <a:cxn ang="0">
                  <a:pos x="98" y="55"/>
                </a:cxn>
                <a:cxn ang="0">
                  <a:pos x="6" y="44"/>
                </a:cxn>
                <a:cxn ang="0">
                  <a:pos x="45" y="5"/>
                </a:cxn>
              </a:cxnLst>
              <a:rect l="0" t="0" r="r" b="b"/>
              <a:pathLst>
                <a:path w="102" h="115">
                  <a:moveTo>
                    <a:pt x="45" y="5"/>
                  </a:moveTo>
                  <a:cubicBezTo>
                    <a:pt x="75" y="0"/>
                    <a:pt x="102" y="22"/>
                    <a:pt x="98" y="55"/>
                  </a:cubicBezTo>
                  <a:cubicBezTo>
                    <a:pt x="92" y="115"/>
                    <a:pt x="0" y="104"/>
                    <a:pt x="6" y="44"/>
                  </a:cubicBezTo>
                  <a:cubicBezTo>
                    <a:pt x="9" y="22"/>
                    <a:pt x="24" y="8"/>
                    <a:pt x="4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26" name="Freeform 946">
              <a:extLst>
                <a:ext uri="{FF2B5EF4-FFF2-40B4-BE49-F238E27FC236}">
                  <a16:creationId xmlns:a16="http://schemas.microsoft.com/office/drawing/2014/main" id="{F3F744C2-E442-4BFE-99CE-6DEC5E58E791}"/>
                </a:ext>
              </a:extLst>
            </p:cNvPr>
            <p:cNvSpPr>
              <a:spLocks/>
            </p:cNvSpPr>
            <p:nvPr/>
          </p:nvSpPr>
          <p:spPr bwMode="auto">
            <a:xfrm flipV="1">
              <a:off x="1861229" y="2624275"/>
              <a:ext cx="54086" cy="63232"/>
            </a:xfrm>
            <a:custGeom>
              <a:avLst/>
              <a:gdLst/>
              <a:ahLst/>
              <a:cxnLst>
                <a:cxn ang="0">
                  <a:pos x="41" y="2"/>
                </a:cxn>
                <a:cxn ang="0">
                  <a:pos x="91" y="46"/>
                </a:cxn>
                <a:cxn ang="0">
                  <a:pos x="0" y="47"/>
                </a:cxn>
                <a:cxn ang="0">
                  <a:pos x="41" y="2"/>
                </a:cxn>
              </a:cxnLst>
              <a:rect l="0" t="0" r="r" b="b"/>
              <a:pathLst>
                <a:path w="91" h="107">
                  <a:moveTo>
                    <a:pt x="41" y="2"/>
                  </a:moveTo>
                  <a:cubicBezTo>
                    <a:pt x="68" y="0"/>
                    <a:pt x="90" y="19"/>
                    <a:pt x="91" y="46"/>
                  </a:cubicBezTo>
                  <a:cubicBezTo>
                    <a:pt x="91" y="105"/>
                    <a:pt x="0" y="107"/>
                    <a:pt x="0" y="47"/>
                  </a:cubicBezTo>
                  <a:cubicBezTo>
                    <a:pt x="0" y="21"/>
                    <a:pt x="16" y="5"/>
                    <a:pt x="4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27" name="Freeform 947">
              <a:extLst>
                <a:ext uri="{FF2B5EF4-FFF2-40B4-BE49-F238E27FC236}">
                  <a16:creationId xmlns:a16="http://schemas.microsoft.com/office/drawing/2014/main" id="{FC867E27-9235-446E-8B57-03C41409B629}"/>
                </a:ext>
              </a:extLst>
            </p:cNvPr>
            <p:cNvSpPr>
              <a:spLocks/>
            </p:cNvSpPr>
            <p:nvPr/>
          </p:nvSpPr>
          <p:spPr bwMode="auto">
            <a:xfrm flipV="1">
              <a:off x="1134585" y="2742889"/>
              <a:ext cx="93261" cy="83233"/>
            </a:xfrm>
            <a:custGeom>
              <a:avLst/>
              <a:gdLst/>
              <a:ahLst/>
              <a:cxnLst>
                <a:cxn ang="0">
                  <a:pos x="42" y="4"/>
                </a:cxn>
                <a:cxn ang="0">
                  <a:pos x="45" y="92"/>
                </a:cxn>
                <a:cxn ang="0">
                  <a:pos x="0" y="49"/>
                </a:cxn>
                <a:cxn ang="0">
                  <a:pos x="42" y="4"/>
                </a:cxn>
              </a:cxnLst>
              <a:rect l="0" t="0" r="r" b="b"/>
              <a:pathLst>
                <a:path w="102" h="92">
                  <a:moveTo>
                    <a:pt x="42" y="4"/>
                  </a:moveTo>
                  <a:cubicBezTo>
                    <a:pt x="101" y="0"/>
                    <a:pt x="102" y="91"/>
                    <a:pt x="45" y="92"/>
                  </a:cubicBezTo>
                  <a:cubicBezTo>
                    <a:pt x="20" y="92"/>
                    <a:pt x="1" y="72"/>
                    <a:pt x="0" y="49"/>
                  </a:cubicBezTo>
                  <a:cubicBezTo>
                    <a:pt x="0" y="24"/>
                    <a:pt x="16" y="6"/>
                    <a:pt x="4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28" name="Freeform 948">
              <a:extLst>
                <a:ext uri="{FF2B5EF4-FFF2-40B4-BE49-F238E27FC236}">
                  <a16:creationId xmlns:a16="http://schemas.microsoft.com/office/drawing/2014/main" id="{67FB7BF0-D9DB-442A-8D3C-394470F3095C}"/>
                </a:ext>
              </a:extLst>
            </p:cNvPr>
            <p:cNvSpPr>
              <a:spLocks/>
            </p:cNvSpPr>
            <p:nvPr/>
          </p:nvSpPr>
          <p:spPr bwMode="auto">
            <a:xfrm flipV="1">
              <a:off x="1968845" y="2628792"/>
              <a:ext cx="60728" cy="54199"/>
            </a:xfrm>
            <a:custGeom>
              <a:avLst/>
              <a:gdLst/>
              <a:ahLst/>
              <a:cxnLst>
                <a:cxn ang="0">
                  <a:pos x="45" y="4"/>
                </a:cxn>
                <a:cxn ang="0">
                  <a:pos x="96" y="37"/>
                </a:cxn>
                <a:cxn ang="0">
                  <a:pos x="45" y="88"/>
                </a:cxn>
                <a:cxn ang="0">
                  <a:pos x="45" y="4"/>
                </a:cxn>
              </a:cxnLst>
              <a:rect l="0" t="0" r="r" b="b"/>
              <a:pathLst>
                <a:path w="102" h="92">
                  <a:moveTo>
                    <a:pt x="45" y="4"/>
                  </a:moveTo>
                  <a:cubicBezTo>
                    <a:pt x="70" y="0"/>
                    <a:pt x="92" y="16"/>
                    <a:pt x="96" y="37"/>
                  </a:cubicBezTo>
                  <a:cubicBezTo>
                    <a:pt x="102" y="74"/>
                    <a:pt x="71" y="92"/>
                    <a:pt x="45" y="88"/>
                  </a:cubicBezTo>
                  <a:cubicBezTo>
                    <a:pt x="0" y="80"/>
                    <a:pt x="1" y="12"/>
                    <a:pt x="4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29" name="Freeform 950">
              <a:extLst>
                <a:ext uri="{FF2B5EF4-FFF2-40B4-BE49-F238E27FC236}">
                  <a16:creationId xmlns:a16="http://schemas.microsoft.com/office/drawing/2014/main" id="{8965142A-F348-4FFD-A926-84FBD9B2116E}"/>
                </a:ext>
              </a:extLst>
            </p:cNvPr>
            <p:cNvSpPr>
              <a:spLocks/>
            </p:cNvSpPr>
            <p:nvPr/>
          </p:nvSpPr>
          <p:spPr bwMode="auto">
            <a:xfrm flipV="1">
              <a:off x="2062987" y="2630405"/>
              <a:ext cx="50607" cy="50972"/>
            </a:xfrm>
            <a:custGeom>
              <a:avLst/>
              <a:gdLst/>
              <a:ahLst/>
              <a:cxnLst>
                <a:cxn ang="0">
                  <a:pos x="36" y="4"/>
                </a:cxn>
                <a:cxn ang="0">
                  <a:pos x="82" y="37"/>
                </a:cxn>
                <a:cxn ang="0">
                  <a:pos x="48" y="82"/>
                </a:cxn>
                <a:cxn ang="0">
                  <a:pos x="3" y="38"/>
                </a:cxn>
                <a:cxn ang="0">
                  <a:pos x="36" y="4"/>
                </a:cxn>
              </a:cxnLst>
              <a:rect l="0" t="0" r="r" b="b"/>
              <a:pathLst>
                <a:path w="85" h="85">
                  <a:moveTo>
                    <a:pt x="36" y="4"/>
                  </a:moveTo>
                  <a:cubicBezTo>
                    <a:pt x="59" y="0"/>
                    <a:pt x="79" y="15"/>
                    <a:pt x="82" y="37"/>
                  </a:cubicBezTo>
                  <a:cubicBezTo>
                    <a:pt x="85" y="60"/>
                    <a:pt x="69" y="79"/>
                    <a:pt x="48" y="82"/>
                  </a:cubicBezTo>
                  <a:cubicBezTo>
                    <a:pt x="20" y="85"/>
                    <a:pt x="0" y="62"/>
                    <a:pt x="3" y="38"/>
                  </a:cubicBezTo>
                  <a:cubicBezTo>
                    <a:pt x="5" y="19"/>
                    <a:pt x="17" y="7"/>
                    <a:pt x="36"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30" name="Freeform 952">
              <a:extLst>
                <a:ext uri="{FF2B5EF4-FFF2-40B4-BE49-F238E27FC236}">
                  <a16:creationId xmlns:a16="http://schemas.microsoft.com/office/drawing/2014/main" id="{C410B4BE-F391-4511-9C90-D1F8C29E56D5}"/>
                </a:ext>
              </a:extLst>
            </p:cNvPr>
            <p:cNvSpPr>
              <a:spLocks/>
            </p:cNvSpPr>
            <p:nvPr/>
          </p:nvSpPr>
          <p:spPr bwMode="auto">
            <a:xfrm flipV="1">
              <a:off x="2163011" y="2631050"/>
              <a:ext cx="43965" cy="49682"/>
            </a:xfrm>
            <a:custGeom>
              <a:avLst/>
              <a:gdLst/>
              <a:ahLst/>
              <a:cxnLst>
                <a:cxn ang="0">
                  <a:pos x="32" y="4"/>
                </a:cxn>
                <a:cxn ang="0">
                  <a:pos x="72" y="41"/>
                </a:cxn>
                <a:cxn ang="0">
                  <a:pos x="3" y="42"/>
                </a:cxn>
                <a:cxn ang="0">
                  <a:pos x="32" y="4"/>
                </a:cxn>
              </a:cxnLst>
              <a:rect l="0" t="0" r="r" b="b"/>
              <a:pathLst>
                <a:path w="74" h="84">
                  <a:moveTo>
                    <a:pt x="32" y="4"/>
                  </a:moveTo>
                  <a:cubicBezTo>
                    <a:pt x="53" y="0"/>
                    <a:pt x="74" y="16"/>
                    <a:pt x="72" y="41"/>
                  </a:cubicBezTo>
                  <a:cubicBezTo>
                    <a:pt x="68" y="84"/>
                    <a:pt x="7" y="78"/>
                    <a:pt x="3" y="42"/>
                  </a:cubicBezTo>
                  <a:cubicBezTo>
                    <a:pt x="0" y="20"/>
                    <a:pt x="15" y="7"/>
                    <a:pt x="3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31" name="Freeform 954">
              <a:extLst>
                <a:ext uri="{FF2B5EF4-FFF2-40B4-BE49-F238E27FC236}">
                  <a16:creationId xmlns:a16="http://schemas.microsoft.com/office/drawing/2014/main" id="{D5A5724A-88F4-44B9-B648-2ED56C4CD624}"/>
                </a:ext>
              </a:extLst>
            </p:cNvPr>
            <p:cNvSpPr>
              <a:spLocks/>
            </p:cNvSpPr>
            <p:nvPr/>
          </p:nvSpPr>
          <p:spPr bwMode="auto">
            <a:xfrm flipV="1">
              <a:off x="2254403" y="2635567"/>
              <a:ext cx="40169" cy="40649"/>
            </a:xfrm>
            <a:custGeom>
              <a:avLst/>
              <a:gdLst/>
              <a:ahLst/>
              <a:cxnLst>
                <a:cxn ang="0">
                  <a:pos x="30" y="5"/>
                </a:cxn>
                <a:cxn ang="0">
                  <a:pos x="62" y="38"/>
                </a:cxn>
                <a:cxn ang="0">
                  <a:pos x="10" y="23"/>
                </a:cxn>
                <a:cxn ang="0">
                  <a:pos x="30" y="5"/>
                </a:cxn>
              </a:cxnLst>
              <a:rect l="0" t="0" r="r" b="b"/>
              <a:pathLst>
                <a:path w="68" h="68">
                  <a:moveTo>
                    <a:pt x="30" y="5"/>
                  </a:moveTo>
                  <a:cubicBezTo>
                    <a:pt x="51" y="0"/>
                    <a:pt x="68" y="16"/>
                    <a:pt x="62" y="38"/>
                  </a:cubicBezTo>
                  <a:cubicBezTo>
                    <a:pt x="54" y="68"/>
                    <a:pt x="0" y="63"/>
                    <a:pt x="10" y="23"/>
                  </a:cubicBezTo>
                  <a:cubicBezTo>
                    <a:pt x="12" y="15"/>
                    <a:pt x="18" y="7"/>
                    <a:pt x="3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32" name="Freeform 956">
              <a:extLst>
                <a:ext uri="{FF2B5EF4-FFF2-40B4-BE49-F238E27FC236}">
                  <a16:creationId xmlns:a16="http://schemas.microsoft.com/office/drawing/2014/main" id="{8911A644-72A6-41F5-A0AC-E5D1C503D756}"/>
                </a:ext>
              </a:extLst>
            </p:cNvPr>
            <p:cNvSpPr>
              <a:spLocks/>
            </p:cNvSpPr>
            <p:nvPr/>
          </p:nvSpPr>
          <p:spPr bwMode="auto">
            <a:xfrm flipV="1">
              <a:off x="2339473" y="2644600"/>
              <a:ext cx="22141" cy="22583"/>
            </a:xfrm>
            <a:custGeom>
              <a:avLst/>
              <a:gdLst/>
              <a:ahLst/>
              <a:cxnLst>
                <a:cxn ang="0">
                  <a:pos x="15" y="3"/>
                </a:cxn>
                <a:cxn ang="0">
                  <a:pos x="34" y="21"/>
                </a:cxn>
                <a:cxn ang="0">
                  <a:pos x="5" y="12"/>
                </a:cxn>
                <a:cxn ang="0">
                  <a:pos x="15" y="3"/>
                </a:cxn>
              </a:cxnLst>
              <a:rect l="0" t="0" r="r" b="b"/>
              <a:pathLst>
                <a:path w="37" h="38">
                  <a:moveTo>
                    <a:pt x="15" y="3"/>
                  </a:moveTo>
                  <a:cubicBezTo>
                    <a:pt x="26" y="0"/>
                    <a:pt x="37" y="7"/>
                    <a:pt x="34" y="21"/>
                  </a:cubicBezTo>
                  <a:cubicBezTo>
                    <a:pt x="30" y="38"/>
                    <a:pt x="0" y="35"/>
                    <a:pt x="5" y="12"/>
                  </a:cubicBezTo>
                  <a:cubicBezTo>
                    <a:pt x="6" y="10"/>
                    <a:pt x="9" y="5"/>
                    <a:pt x="1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33" name="Freeform 940">
              <a:extLst>
                <a:ext uri="{FF2B5EF4-FFF2-40B4-BE49-F238E27FC236}">
                  <a16:creationId xmlns:a16="http://schemas.microsoft.com/office/drawing/2014/main" id="{2214B567-E5F2-4E74-B07D-F43CB0DD23F3}"/>
                </a:ext>
              </a:extLst>
            </p:cNvPr>
            <p:cNvSpPr>
              <a:spLocks/>
            </p:cNvSpPr>
            <p:nvPr/>
          </p:nvSpPr>
          <p:spPr bwMode="auto">
            <a:xfrm flipV="1">
              <a:off x="1247900" y="2742146"/>
              <a:ext cx="76420" cy="76782"/>
            </a:xfrm>
            <a:custGeom>
              <a:avLst/>
              <a:gdLst/>
              <a:ahLst/>
              <a:cxnLst>
                <a:cxn ang="0">
                  <a:pos x="45" y="3"/>
                </a:cxn>
                <a:cxn ang="0">
                  <a:pos x="89" y="72"/>
                </a:cxn>
                <a:cxn ang="0">
                  <a:pos x="0" y="50"/>
                </a:cxn>
                <a:cxn ang="0">
                  <a:pos x="45" y="3"/>
                </a:cxn>
              </a:cxnLst>
              <a:rect l="0" t="0" r="r" b="b"/>
              <a:pathLst>
                <a:path w="107" h="108">
                  <a:moveTo>
                    <a:pt x="45" y="3"/>
                  </a:moveTo>
                  <a:cubicBezTo>
                    <a:pt x="79" y="0"/>
                    <a:pt x="107" y="37"/>
                    <a:pt x="89" y="72"/>
                  </a:cubicBezTo>
                  <a:cubicBezTo>
                    <a:pt x="69" y="108"/>
                    <a:pt x="1" y="101"/>
                    <a:pt x="0" y="50"/>
                  </a:cubicBezTo>
                  <a:cubicBezTo>
                    <a:pt x="0" y="24"/>
                    <a:pt x="17" y="4"/>
                    <a:pt x="4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34" name="Freeform 941">
              <a:extLst>
                <a:ext uri="{FF2B5EF4-FFF2-40B4-BE49-F238E27FC236}">
                  <a16:creationId xmlns:a16="http://schemas.microsoft.com/office/drawing/2014/main" id="{1124AD54-AD07-44C5-9C0A-A097AA3A7A20}"/>
                </a:ext>
              </a:extLst>
            </p:cNvPr>
            <p:cNvSpPr>
              <a:spLocks/>
            </p:cNvSpPr>
            <p:nvPr/>
          </p:nvSpPr>
          <p:spPr bwMode="auto">
            <a:xfrm flipV="1">
              <a:off x="1360857" y="2743490"/>
              <a:ext cx="66125" cy="73449"/>
            </a:xfrm>
            <a:custGeom>
              <a:avLst/>
              <a:gdLst/>
              <a:ahLst/>
              <a:cxnLst>
                <a:cxn ang="0">
                  <a:pos x="46" y="5"/>
                </a:cxn>
                <a:cxn ang="0">
                  <a:pos x="99" y="54"/>
                </a:cxn>
                <a:cxn ang="0">
                  <a:pos x="5" y="47"/>
                </a:cxn>
                <a:cxn ang="0">
                  <a:pos x="46" y="5"/>
                </a:cxn>
              </a:cxnLst>
              <a:rect l="0" t="0" r="r" b="b"/>
              <a:pathLst>
                <a:path w="102" h="113">
                  <a:moveTo>
                    <a:pt x="46" y="5"/>
                  </a:moveTo>
                  <a:cubicBezTo>
                    <a:pt x="75" y="0"/>
                    <a:pt x="102" y="22"/>
                    <a:pt x="99" y="54"/>
                  </a:cubicBezTo>
                  <a:cubicBezTo>
                    <a:pt x="95" y="113"/>
                    <a:pt x="0" y="111"/>
                    <a:pt x="5" y="47"/>
                  </a:cubicBezTo>
                  <a:cubicBezTo>
                    <a:pt x="7" y="23"/>
                    <a:pt x="24" y="8"/>
                    <a:pt x="46"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35" name="Freeform 942">
              <a:extLst>
                <a:ext uri="{FF2B5EF4-FFF2-40B4-BE49-F238E27FC236}">
                  <a16:creationId xmlns:a16="http://schemas.microsoft.com/office/drawing/2014/main" id="{046783E6-35FD-4AD0-A158-9DE033831871}"/>
                </a:ext>
              </a:extLst>
            </p:cNvPr>
            <p:cNvSpPr>
              <a:spLocks/>
            </p:cNvSpPr>
            <p:nvPr/>
          </p:nvSpPr>
          <p:spPr bwMode="auto">
            <a:xfrm flipV="1">
              <a:off x="1454426" y="2750534"/>
              <a:ext cx="68952" cy="63232"/>
            </a:xfrm>
            <a:custGeom>
              <a:avLst/>
              <a:gdLst/>
              <a:ahLst/>
              <a:cxnLst>
                <a:cxn ang="0">
                  <a:pos x="49" y="5"/>
                </a:cxn>
                <a:cxn ang="0">
                  <a:pos x="101" y="69"/>
                </a:cxn>
                <a:cxn ang="0">
                  <a:pos x="38" y="95"/>
                </a:cxn>
                <a:cxn ang="0">
                  <a:pos x="12" y="32"/>
                </a:cxn>
                <a:cxn ang="0">
                  <a:pos x="49" y="5"/>
                </a:cxn>
              </a:cxnLst>
              <a:rect l="0" t="0" r="r" b="b"/>
              <a:pathLst>
                <a:path w="116" h="107">
                  <a:moveTo>
                    <a:pt x="49" y="5"/>
                  </a:moveTo>
                  <a:cubicBezTo>
                    <a:pt x="82" y="0"/>
                    <a:pt x="116" y="30"/>
                    <a:pt x="101" y="69"/>
                  </a:cubicBezTo>
                  <a:cubicBezTo>
                    <a:pt x="93" y="87"/>
                    <a:pt x="68" y="107"/>
                    <a:pt x="38" y="95"/>
                  </a:cubicBezTo>
                  <a:cubicBezTo>
                    <a:pt x="21" y="88"/>
                    <a:pt x="0" y="64"/>
                    <a:pt x="12" y="32"/>
                  </a:cubicBezTo>
                  <a:cubicBezTo>
                    <a:pt x="17" y="20"/>
                    <a:pt x="30" y="7"/>
                    <a:pt x="49"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36" name="Freeform 943">
              <a:extLst>
                <a:ext uri="{FF2B5EF4-FFF2-40B4-BE49-F238E27FC236}">
                  <a16:creationId xmlns:a16="http://schemas.microsoft.com/office/drawing/2014/main" id="{0B99986B-2908-4D74-BEC9-CCFD1917F9A7}"/>
                </a:ext>
              </a:extLst>
            </p:cNvPr>
            <p:cNvSpPr>
              <a:spLocks/>
            </p:cNvSpPr>
            <p:nvPr/>
          </p:nvSpPr>
          <p:spPr bwMode="auto">
            <a:xfrm flipV="1">
              <a:off x="1564287" y="2745372"/>
              <a:ext cx="56617" cy="67748"/>
            </a:xfrm>
            <a:custGeom>
              <a:avLst/>
              <a:gdLst/>
              <a:ahLst/>
              <a:cxnLst>
                <a:cxn ang="0">
                  <a:pos x="42" y="4"/>
                </a:cxn>
                <a:cxn ang="0">
                  <a:pos x="94" y="49"/>
                </a:cxn>
                <a:cxn ang="0">
                  <a:pos x="0" y="51"/>
                </a:cxn>
                <a:cxn ang="0">
                  <a:pos x="42" y="4"/>
                </a:cxn>
              </a:cxnLst>
              <a:rect l="0" t="0" r="r" b="b"/>
              <a:pathLst>
                <a:path w="95" h="114">
                  <a:moveTo>
                    <a:pt x="42" y="4"/>
                  </a:moveTo>
                  <a:cubicBezTo>
                    <a:pt x="70" y="0"/>
                    <a:pt x="94" y="20"/>
                    <a:pt x="94" y="49"/>
                  </a:cubicBezTo>
                  <a:cubicBezTo>
                    <a:pt x="95" y="114"/>
                    <a:pt x="1" y="107"/>
                    <a:pt x="0" y="51"/>
                  </a:cubicBezTo>
                  <a:cubicBezTo>
                    <a:pt x="0" y="24"/>
                    <a:pt x="15" y="7"/>
                    <a:pt x="4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37" name="Freeform 944">
              <a:extLst>
                <a:ext uri="{FF2B5EF4-FFF2-40B4-BE49-F238E27FC236}">
                  <a16:creationId xmlns:a16="http://schemas.microsoft.com/office/drawing/2014/main" id="{5D18C5B2-A6A2-41A8-B09F-C879D94A8289}"/>
                </a:ext>
              </a:extLst>
            </p:cNvPr>
            <p:cNvSpPr>
              <a:spLocks/>
            </p:cNvSpPr>
            <p:nvPr/>
          </p:nvSpPr>
          <p:spPr bwMode="auto">
            <a:xfrm flipV="1">
              <a:off x="1128351" y="2879104"/>
              <a:ext cx="105729" cy="80654"/>
            </a:xfrm>
            <a:custGeom>
              <a:avLst/>
              <a:gdLst/>
              <a:ahLst/>
              <a:cxnLst>
                <a:cxn ang="0">
                  <a:pos x="60" y="2"/>
                </a:cxn>
                <a:cxn ang="0">
                  <a:pos x="95" y="79"/>
                </a:cxn>
                <a:cxn ang="0">
                  <a:pos x="30" y="79"/>
                </a:cxn>
                <a:cxn ang="0">
                  <a:pos x="60" y="2"/>
                </a:cxn>
              </a:cxnLst>
              <a:rect l="0" t="0" r="r" b="b"/>
              <a:pathLst>
                <a:path w="127" h="97">
                  <a:moveTo>
                    <a:pt x="60" y="2"/>
                  </a:moveTo>
                  <a:cubicBezTo>
                    <a:pt x="98" y="0"/>
                    <a:pt x="127" y="48"/>
                    <a:pt x="95" y="79"/>
                  </a:cubicBezTo>
                  <a:cubicBezTo>
                    <a:pt x="79" y="96"/>
                    <a:pt x="48" y="97"/>
                    <a:pt x="30" y="79"/>
                  </a:cubicBezTo>
                  <a:cubicBezTo>
                    <a:pt x="0" y="50"/>
                    <a:pt x="23" y="3"/>
                    <a:pt x="6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38" name="Freeform 945">
              <a:extLst>
                <a:ext uri="{FF2B5EF4-FFF2-40B4-BE49-F238E27FC236}">
                  <a16:creationId xmlns:a16="http://schemas.microsoft.com/office/drawing/2014/main" id="{BDE8F2EE-916A-4C0A-AD45-386C57E4708A}"/>
                </a:ext>
              </a:extLst>
            </p:cNvPr>
            <p:cNvSpPr>
              <a:spLocks/>
            </p:cNvSpPr>
            <p:nvPr/>
          </p:nvSpPr>
          <p:spPr bwMode="auto">
            <a:xfrm flipV="1">
              <a:off x="1668633" y="2744727"/>
              <a:ext cx="60412" cy="68394"/>
            </a:xfrm>
            <a:custGeom>
              <a:avLst/>
              <a:gdLst/>
              <a:ahLst/>
              <a:cxnLst>
                <a:cxn ang="0">
                  <a:pos x="45" y="5"/>
                </a:cxn>
                <a:cxn ang="0">
                  <a:pos x="98" y="55"/>
                </a:cxn>
                <a:cxn ang="0">
                  <a:pos x="6" y="44"/>
                </a:cxn>
                <a:cxn ang="0">
                  <a:pos x="45" y="5"/>
                </a:cxn>
              </a:cxnLst>
              <a:rect l="0" t="0" r="r" b="b"/>
              <a:pathLst>
                <a:path w="102" h="115">
                  <a:moveTo>
                    <a:pt x="45" y="5"/>
                  </a:moveTo>
                  <a:cubicBezTo>
                    <a:pt x="75" y="0"/>
                    <a:pt x="102" y="22"/>
                    <a:pt x="98" y="55"/>
                  </a:cubicBezTo>
                  <a:cubicBezTo>
                    <a:pt x="92" y="115"/>
                    <a:pt x="0" y="104"/>
                    <a:pt x="6" y="44"/>
                  </a:cubicBezTo>
                  <a:cubicBezTo>
                    <a:pt x="9" y="22"/>
                    <a:pt x="24" y="8"/>
                    <a:pt x="4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39" name="Freeform 946">
              <a:extLst>
                <a:ext uri="{FF2B5EF4-FFF2-40B4-BE49-F238E27FC236}">
                  <a16:creationId xmlns:a16="http://schemas.microsoft.com/office/drawing/2014/main" id="{E1DD519A-15A0-43B2-8148-1FC25E53B4B5}"/>
                </a:ext>
              </a:extLst>
            </p:cNvPr>
            <p:cNvSpPr>
              <a:spLocks/>
            </p:cNvSpPr>
            <p:nvPr/>
          </p:nvSpPr>
          <p:spPr bwMode="auto">
            <a:xfrm flipV="1">
              <a:off x="1767652" y="2747953"/>
              <a:ext cx="54086" cy="63232"/>
            </a:xfrm>
            <a:custGeom>
              <a:avLst/>
              <a:gdLst/>
              <a:ahLst/>
              <a:cxnLst>
                <a:cxn ang="0">
                  <a:pos x="41" y="2"/>
                </a:cxn>
                <a:cxn ang="0">
                  <a:pos x="91" y="46"/>
                </a:cxn>
                <a:cxn ang="0">
                  <a:pos x="0" y="47"/>
                </a:cxn>
                <a:cxn ang="0">
                  <a:pos x="41" y="2"/>
                </a:cxn>
              </a:cxnLst>
              <a:rect l="0" t="0" r="r" b="b"/>
              <a:pathLst>
                <a:path w="91" h="107">
                  <a:moveTo>
                    <a:pt x="41" y="2"/>
                  </a:moveTo>
                  <a:cubicBezTo>
                    <a:pt x="68" y="0"/>
                    <a:pt x="90" y="19"/>
                    <a:pt x="91" y="46"/>
                  </a:cubicBezTo>
                  <a:cubicBezTo>
                    <a:pt x="91" y="105"/>
                    <a:pt x="0" y="107"/>
                    <a:pt x="0" y="47"/>
                  </a:cubicBezTo>
                  <a:cubicBezTo>
                    <a:pt x="0" y="21"/>
                    <a:pt x="16" y="5"/>
                    <a:pt x="4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40" name="Freeform 948">
              <a:extLst>
                <a:ext uri="{FF2B5EF4-FFF2-40B4-BE49-F238E27FC236}">
                  <a16:creationId xmlns:a16="http://schemas.microsoft.com/office/drawing/2014/main" id="{3D379E9C-593C-46C9-ADC2-055AC4CD9880}"/>
                </a:ext>
              </a:extLst>
            </p:cNvPr>
            <p:cNvSpPr>
              <a:spLocks/>
            </p:cNvSpPr>
            <p:nvPr/>
          </p:nvSpPr>
          <p:spPr bwMode="auto">
            <a:xfrm flipV="1">
              <a:off x="1857909" y="2756341"/>
              <a:ext cx="60728" cy="54199"/>
            </a:xfrm>
            <a:custGeom>
              <a:avLst/>
              <a:gdLst/>
              <a:ahLst/>
              <a:cxnLst>
                <a:cxn ang="0">
                  <a:pos x="45" y="4"/>
                </a:cxn>
                <a:cxn ang="0">
                  <a:pos x="96" y="37"/>
                </a:cxn>
                <a:cxn ang="0">
                  <a:pos x="45" y="88"/>
                </a:cxn>
                <a:cxn ang="0">
                  <a:pos x="45" y="4"/>
                </a:cxn>
              </a:cxnLst>
              <a:rect l="0" t="0" r="r" b="b"/>
              <a:pathLst>
                <a:path w="102" h="92">
                  <a:moveTo>
                    <a:pt x="45" y="4"/>
                  </a:moveTo>
                  <a:cubicBezTo>
                    <a:pt x="70" y="0"/>
                    <a:pt x="92" y="16"/>
                    <a:pt x="96" y="37"/>
                  </a:cubicBezTo>
                  <a:cubicBezTo>
                    <a:pt x="102" y="74"/>
                    <a:pt x="71" y="92"/>
                    <a:pt x="45" y="88"/>
                  </a:cubicBezTo>
                  <a:cubicBezTo>
                    <a:pt x="0" y="80"/>
                    <a:pt x="1" y="12"/>
                    <a:pt x="4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41" name="Freeform 950">
              <a:extLst>
                <a:ext uri="{FF2B5EF4-FFF2-40B4-BE49-F238E27FC236}">
                  <a16:creationId xmlns:a16="http://schemas.microsoft.com/office/drawing/2014/main" id="{CFFE5DFF-1006-4F2B-A921-58BA3BA7D936}"/>
                </a:ext>
              </a:extLst>
            </p:cNvPr>
            <p:cNvSpPr>
              <a:spLocks/>
            </p:cNvSpPr>
            <p:nvPr/>
          </p:nvSpPr>
          <p:spPr bwMode="auto">
            <a:xfrm flipV="1">
              <a:off x="1973905" y="2758276"/>
              <a:ext cx="50607" cy="50972"/>
            </a:xfrm>
            <a:custGeom>
              <a:avLst/>
              <a:gdLst/>
              <a:ahLst/>
              <a:cxnLst>
                <a:cxn ang="0">
                  <a:pos x="36" y="4"/>
                </a:cxn>
                <a:cxn ang="0">
                  <a:pos x="82" y="37"/>
                </a:cxn>
                <a:cxn ang="0">
                  <a:pos x="48" y="82"/>
                </a:cxn>
                <a:cxn ang="0">
                  <a:pos x="3" y="38"/>
                </a:cxn>
                <a:cxn ang="0">
                  <a:pos x="36" y="4"/>
                </a:cxn>
              </a:cxnLst>
              <a:rect l="0" t="0" r="r" b="b"/>
              <a:pathLst>
                <a:path w="85" h="85">
                  <a:moveTo>
                    <a:pt x="36" y="4"/>
                  </a:moveTo>
                  <a:cubicBezTo>
                    <a:pt x="59" y="0"/>
                    <a:pt x="79" y="15"/>
                    <a:pt x="82" y="37"/>
                  </a:cubicBezTo>
                  <a:cubicBezTo>
                    <a:pt x="85" y="60"/>
                    <a:pt x="69" y="79"/>
                    <a:pt x="48" y="82"/>
                  </a:cubicBezTo>
                  <a:cubicBezTo>
                    <a:pt x="20" y="85"/>
                    <a:pt x="0" y="62"/>
                    <a:pt x="3" y="38"/>
                  </a:cubicBezTo>
                  <a:cubicBezTo>
                    <a:pt x="5" y="19"/>
                    <a:pt x="17" y="7"/>
                    <a:pt x="36"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42" name="Freeform 952">
              <a:extLst>
                <a:ext uri="{FF2B5EF4-FFF2-40B4-BE49-F238E27FC236}">
                  <a16:creationId xmlns:a16="http://schemas.microsoft.com/office/drawing/2014/main" id="{4D97D342-8D3D-4BA3-9E02-4E4D49769DD1}"/>
                </a:ext>
              </a:extLst>
            </p:cNvPr>
            <p:cNvSpPr>
              <a:spLocks/>
            </p:cNvSpPr>
            <p:nvPr/>
          </p:nvSpPr>
          <p:spPr bwMode="auto">
            <a:xfrm flipV="1">
              <a:off x="2066309" y="2756341"/>
              <a:ext cx="43965" cy="49682"/>
            </a:xfrm>
            <a:custGeom>
              <a:avLst/>
              <a:gdLst/>
              <a:ahLst/>
              <a:cxnLst>
                <a:cxn ang="0">
                  <a:pos x="32" y="4"/>
                </a:cxn>
                <a:cxn ang="0">
                  <a:pos x="72" y="41"/>
                </a:cxn>
                <a:cxn ang="0">
                  <a:pos x="3" y="42"/>
                </a:cxn>
                <a:cxn ang="0">
                  <a:pos x="32" y="4"/>
                </a:cxn>
              </a:cxnLst>
              <a:rect l="0" t="0" r="r" b="b"/>
              <a:pathLst>
                <a:path w="74" h="84">
                  <a:moveTo>
                    <a:pt x="32" y="4"/>
                  </a:moveTo>
                  <a:cubicBezTo>
                    <a:pt x="53" y="0"/>
                    <a:pt x="74" y="16"/>
                    <a:pt x="72" y="41"/>
                  </a:cubicBezTo>
                  <a:cubicBezTo>
                    <a:pt x="68" y="84"/>
                    <a:pt x="7" y="78"/>
                    <a:pt x="3" y="42"/>
                  </a:cubicBezTo>
                  <a:cubicBezTo>
                    <a:pt x="0" y="20"/>
                    <a:pt x="15" y="7"/>
                    <a:pt x="3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43" name="Freeform 954">
              <a:extLst>
                <a:ext uri="{FF2B5EF4-FFF2-40B4-BE49-F238E27FC236}">
                  <a16:creationId xmlns:a16="http://schemas.microsoft.com/office/drawing/2014/main" id="{49C38E27-4ED5-4788-85A0-3186AB96CCD9}"/>
                </a:ext>
              </a:extLst>
            </p:cNvPr>
            <p:cNvSpPr>
              <a:spLocks/>
            </p:cNvSpPr>
            <p:nvPr/>
          </p:nvSpPr>
          <p:spPr bwMode="auto">
            <a:xfrm flipV="1">
              <a:off x="2164908" y="2761503"/>
              <a:ext cx="40169" cy="40649"/>
            </a:xfrm>
            <a:custGeom>
              <a:avLst/>
              <a:gdLst/>
              <a:ahLst/>
              <a:cxnLst>
                <a:cxn ang="0">
                  <a:pos x="30" y="5"/>
                </a:cxn>
                <a:cxn ang="0">
                  <a:pos x="62" y="38"/>
                </a:cxn>
                <a:cxn ang="0">
                  <a:pos x="10" y="23"/>
                </a:cxn>
                <a:cxn ang="0">
                  <a:pos x="30" y="5"/>
                </a:cxn>
              </a:cxnLst>
              <a:rect l="0" t="0" r="r" b="b"/>
              <a:pathLst>
                <a:path w="68" h="68">
                  <a:moveTo>
                    <a:pt x="30" y="5"/>
                  </a:moveTo>
                  <a:cubicBezTo>
                    <a:pt x="51" y="0"/>
                    <a:pt x="68" y="16"/>
                    <a:pt x="62" y="38"/>
                  </a:cubicBezTo>
                  <a:cubicBezTo>
                    <a:pt x="54" y="68"/>
                    <a:pt x="0" y="63"/>
                    <a:pt x="10" y="23"/>
                  </a:cubicBezTo>
                  <a:cubicBezTo>
                    <a:pt x="12" y="15"/>
                    <a:pt x="18" y="7"/>
                    <a:pt x="3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44" name="Freeform 956">
              <a:extLst>
                <a:ext uri="{FF2B5EF4-FFF2-40B4-BE49-F238E27FC236}">
                  <a16:creationId xmlns:a16="http://schemas.microsoft.com/office/drawing/2014/main" id="{58A89580-E828-46F0-B6AD-12B02AB8DE19}"/>
                </a:ext>
              </a:extLst>
            </p:cNvPr>
            <p:cNvSpPr>
              <a:spLocks/>
            </p:cNvSpPr>
            <p:nvPr/>
          </p:nvSpPr>
          <p:spPr bwMode="auto">
            <a:xfrm flipV="1">
              <a:off x="2263418" y="2771181"/>
              <a:ext cx="22141" cy="22583"/>
            </a:xfrm>
            <a:custGeom>
              <a:avLst/>
              <a:gdLst/>
              <a:ahLst/>
              <a:cxnLst>
                <a:cxn ang="0">
                  <a:pos x="15" y="3"/>
                </a:cxn>
                <a:cxn ang="0">
                  <a:pos x="34" y="21"/>
                </a:cxn>
                <a:cxn ang="0">
                  <a:pos x="5" y="12"/>
                </a:cxn>
                <a:cxn ang="0">
                  <a:pos x="15" y="3"/>
                </a:cxn>
              </a:cxnLst>
              <a:rect l="0" t="0" r="r" b="b"/>
              <a:pathLst>
                <a:path w="37" h="38">
                  <a:moveTo>
                    <a:pt x="15" y="3"/>
                  </a:moveTo>
                  <a:cubicBezTo>
                    <a:pt x="26" y="0"/>
                    <a:pt x="37" y="7"/>
                    <a:pt x="34" y="21"/>
                  </a:cubicBezTo>
                  <a:cubicBezTo>
                    <a:pt x="30" y="38"/>
                    <a:pt x="0" y="35"/>
                    <a:pt x="5" y="12"/>
                  </a:cubicBezTo>
                  <a:cubicBezTo>
                    <a:pt x="6" y="10"/>
                    <a:pt x="9" y="5"/>
                    <a:pt x="1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45" name="Freeform 940">
              <a:extLst>
                <a:ext uri="{FF2B5EF4-FFF2-40B4-BE49-F238E27FC236}">
                  <a16:creationId xmlns:a16="http://schemas.microsoft.com/office/drawing/2014/main" id="{3995A0D7-7BBE-4CC4-B792-F2143E2D6605}"/>
                </a:ext>
              </a:extLst>
            </p:cNvPr>
            <p:cNvSpPr>
              <a:spLocks/>
            </p:cNvSpPr>
            <p:nvPr/>
          </p:nvSpPr>
          <p:spPr bwMode="auto">
            <a:xfrm flipV="1">
              <a:off x="1143006" y="3009644"/>
              <a:ext cx="76420" cy="76782"/>
            </a:xfrm>
            <a:custGeom>
              <a:avLst/>
              <a:gdLst/>
              <a:ahLst/>
              <a:cxnLst>
                <a:cxn ang="0">
                  <a:pos x="45" y="3"/>
                </a:cxn>
                <a:cxn ang="0">
                  <a:pos x="89" y="72"/>
                </a:cxn>
                <a:cxn ang="0">
                  <a:pos x="0" y="50"/>
                </a:cxn>
                <a:cxn ang="0">
                  <a:pos x="45" y="3"/>
                </a:cxn>
              </a:cxnLst>
              <a:rect l="0" t="0" r="r" b="b"/>
              <a:pathLst>
                <a:path w="107" h="108">
                  <a:moveTo>
                    <a:pt x="45" y="3"/>
                  </a:moveTo>
                  <a:cubicBezTo>
                    <a:pt x="79" y="0"/>
                    <a:pt x="107" y="37"/>
                    <a:pt x="89" y="72"/>
                  </a:cubicBezTo>
                  <a:cubicBezTo>
                    <a:pt x="69" y="108"/>
                    <a:pt x="1" y="101"/>
                    <a:pt x="0" y="50"/>
                  </a:cubicBezTo>
                  <a:cubicBezTo>
                    <a:pt x="0" y="24"/>
                    <a:pt x="17" y="4"/>
                    <a:pt x="4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46" name="Freeform 941">
              <a:extLst>
                <a:ext uri="{FF2B5EF4-FFF2-40B4-BE49-F238E27FC236}">
                  <a16:creationId xmlns:a16="http://schemas.microsoft.com/office/drawing/2014/main" id="{F7DA5948-9026-4BE2-9020-43EAF06F086E}"/>
                </a:ext>
              </a:extLst>
            </p:cNvPr>
            <p:cNvSpPr>
              <a:spLocks/>
            </p:cNvSpPr>
            <p:nvPr/>
          </p:nvSpPr>
          <p:spPr bwMode="auto">
            <a:xfrm flipV="1">
              <a:off x="1253047" y="2879762"/>
              <a:ext cx="66125" cy="73449"/>
            </a:xfrm>
            <a:custGeom>
              <a:avLst/>
              <a:gdLst/>
              <a:ahLst/>
              <a:cxnLst>
                <a:cxn ang="0">
                  <a:pos x="46" y="5"/>
                </a:cxn>
                <a:cxn ang="0">
                  <a:pos x="99" y="54"/>
                </a:cxn>
                <a:cxn ang="0">
                  <a:pos x="5" y="47"/>
                </a:cxn>
                <a:cxn ang="0">
                  <a:pos x="46" y="5"/>
                </a:cxn>
              </a:cxnLst>
              <a:rect l="0" t="0" r="r" b="b"/>
              <a:pathLst>
                <a:path w="102" h="113">
                  <a:moveTo>
                    <a:pt x="46" y="5"/>
                  </a:moveTo>
                  <a:cubicBezTo>
                    <a:pt x="75" y="0"/>
                    <a:pt x="102" y="22"/>
                    <a:pt x="99" y="54"/>
                  </a:cubicBezTo>
                  <a:cubicBezTo>
                    <a:pt x="95" y="113"/>
                    <a:pt x="0" y="111"/>
                    <a:pt x="5" y="47"/>
                  </a:cubicBezTo>
                  <a:cubicBezTo>
                    <a:pt x="7" y="23"/>
                    <a:pt x="24" y="8"/>
                    <a:pt x="46"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47" name="Freeform 942">
              <a:extLst>
                <a:ext uri="{FF2B5EF4-FFF2-40B4-BE49-F238E27FC236}">
                  <a16:creationId xmlns:a16="http://schemas.microsoft.com/office/drawing/2014/main" id="{BFDC897D-81C6-4234-96BB-5D2177411F0D}"/>
                </a:ext>
              </a:extLst>
            </p:cNvPr>
            <p:cNvSpPr>
              <a:spLocks/>
            </p:cNvSpPr>
            <p:nvPr/>
          </p:nvSpPr>
          <p:spPr bwMode="auto">
            <a:xfrm flipV="1">
              <a:off x="1359443" y="2886806"/>
              <a:ext cx="68952" cy="63232"/>
            </a:xfrm>
            <a:custGeom>
              <a:avLst/>
              <a:gdLst/>
              <a:ahLst/>
              <a:cxnLst>
                <a:cxn ang="0">
                  <a:pos x="49" y="5"/>
                </a:cxn>
                <a:cxn ang="0">
                  <a:pos x="101" y="69"/>
                </a:cxn>
                <a:cxn ang="0">
                  <a:pos x="38" y="95"/>
                </a:cxn>
                <a:cxn ang="0">
                  <a:pos x="12" y="32"/>
                </a:cxn>
                <a:cxn ang="0">
                  <a:pos x="49" y="5"/>
                </a:cxn>
              </a:cxnLst>
              <a:rect l="0" t="0" r="r" b="b"/>
              <a:pathLst>
                <a:path w="116" h="107">
                  <a:moveTo>
                    <a:pt x="49" y="5"/>
                  </a:moveTo>
                  <a:cubicBezTo>
                    <a:pt x="82" y="0"/>
                    <a:pt x="116" y="30"/>
                    <a:pt x="101" y="69"/>
                  </a:cubicBezTo>
                  <a:cubicBezTo>
                    <a:pt x="93" y="87"/>
                    <a:pt x="68" y="107"/>
                    <a:pt x="38" y="95"/>
                  </a:cubicBezTo>
                  <a:cubicBezTo>
                    <a:pt x="21" y="88"/>
                    <a:pt x="0" y="64"/>
                    <a:pt x="12" y="32"/>
                  </a:cubicBezTo>
                  <a:cubicBezTo>
                    <a:pt x="17" y="20"/>
                    <a:pt x="30" y="7"/>
                    <a:pt x="49"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48" name="Freeform 943">
              <a:extLst>
                <a:ext uri="{FF2B5EF4-FFF2-40B4-BE49-F238E27FC236}">
                  <a16:creationId xmlns:a16="http://schemas.microsoft.com/office/drawing/2014/main" id="{A20951C7-53EB-4E2D-B49F-2C0B46256A37}"/>
                </a:ext>
              </a:extLst>
            </p:cNvPr>
            <p:cNvSpPr>
              <a:spLocks/>
            </p:cNvSpPr>
            <p:nvPr/>
          </p:nvSpPr>
          <p:spPr bwMode="auto">
            <a:xfrm flipV="1">
              <a:off x="1460593" y="2881644"/>
              <a:ext cx="56617" cy="67748"/>
            </a:xfrm>
            <a:custGeom>
              <a:avLst/>
              <a:gdLst/>
              <a:ahLst/>
              <a:cxnLst>
                <a:cxn ang="0">
                  <a:pos x="42" y="4"/>
                </a:cxn>
                <a:cxn ang="0">
                  <a:pos x="94" y="49"/>
                </a:cxn>
                <a:cxn ang="0">
                  <a:pos x="0" y="51"/>
                </a:cxn>
                <a:cxn ang="0">
                  <a:pos x="42" y="4"/>
                </a:cxn>
              </a:cxnLst>
              <a:rect l="0" t="0" r="r" b="b"/>
              <a:pathLst>
                <a:path w="95" h="114">
                  <a:moveTo>
                    <a:pt x="42" y="4"/>
                  </a:moveTo>
                  <a:cubicBezTo>
                    <a:pt x="70" y="0"/>
                    <a:pt x="94" y="20"/>
                    <a:pt x="94" y="49"/>
                  </a:cubicBezTo>
                  <a:cubicBezTo>
                    <a:pt x="95" y="114"/>
                    <a:pt x="1" y="107"/>
                    <a:pt x="0" y="51"/>
                  </a:cubicBezTo>
                  <a:cubicBezTo>
                    <a:pt x="0" y="24"/>
                    <a:pt x="15" y="7"/>
                    <a:pt x="4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49" name="Freeform 945">
              <a:extLst>
                <a:ext uri="{FF2B5EF4-FFF2-40B4-BE49-F238E27FC236}">
                  <a16:creationId xmlns:a16="http://schemas.microsoft.com/office/drawing/2014/main" id="{03E658FD-EEF5-489F-B958-2067EE3A0FD1}"/>
                </a:ext>
              </a:extLst>
            </p:cNvPr>
            <p:cNvSpPr>
              <a:spLocks/>
            </p:cNvSpPr>
            <p:nvPr/>
          </p:nvSpPr>
          <p:spPr bwMode="auto">
            <a:xfrm flipV="1">
              <a:off x="1562389" y="2880999"/>
              <a:ext cx="60412" cy="68394"/>
            </a:xfrm>
            <a:custGeom>
              <a:avLst/>
              <a:gdLst/>
              <a:ahLst/>
              <a:cxnLst>
                <a:cxn ang="0">
                  <a:pos x="45" y="5"/>
                </a:cxn>
                <a:cxn ang="0">
                  <a:pos x="98" y="55"/>
                </a:cxn>
                <a:cxn ang="0">
                  <a:pos x="6" y="44"/>
                </a:cxn>
                <a:cxn ang="0">
                  <a:pos x="45" y="5"/>
                </a:cxn>
              </a:cxnLst>
              <a:rect l="0" t="0" r="r" b="b"/>
              <a:pathLst>
                <a:path w="102" h="115">
                  <a:moveTo>
                    <a:pt x="45" y="5"/>
                  </a:moveTo>
                  <a:cubicBezTo>
                    <a:pt x="75" y="0"/>
                    <a:pt x="102" y="22"/>
                    <a:pt x="98" y="55"/>
                  </a:cubicBezTo>
                  <a:cubicBezTo>
                    <a:pt x="92" y="115"/>
                    <a:pt x="0" y="104"/>
                    <a:pt x="6" y="44"/>
                  </a:cubicBezTo>
                  <a:cubicBezTo>
                    <a:pt x="9" y="22"/>
                    <a:pt x="24" y="8"/>
                    <a:pt x="4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50" name="Freeform 946">
              <a:extLst>
                <a:ext uri="{FF2B5EF4-FFF2-40B4-BE49-F238E27FC236}">
                  <a16:creationId xmlns:a16="http://schemas.microsoft.com/office/drawing/2014/main" id="{F4FA563B-B411-4252-820D-14E954360FBA}"/>
                </a:ext>
              </a:extLst>
            </p:cNvPr>
            <p:cNvSpPr>
              <a:spLocks/>
            </p:cNvSpPr>
            <p:nvPr/>
          </p:nvSpPr>
          <p:spPr bwMode="auto">
            <a:xfrm flipV="1">
              <a:off x="1671796" y="2884225"/>
              <a:ext cx="54086" cy="63232"/>
            </a:xfrm>
            <a:custGeom>
              <a:avLst/>
              <a:gdLst/>
              <a:ahLst/>
              <a:cxnLst>
                <a:cxn ang="0">
                  <a:pos x="41" y="2"/>
                </a:cxn>
                <a:cxn ang="0">
                  <a:pos x="91" y="46"/>
                </a:cxn>
                <a:cxn ang="0">
                  <a:pos x="0" y="47"/>
                </a:cxn>
                <a:cxn ang="0">
                  <a:pos x="41" y="2"/>
                </a:cxn>
              </a:cxnLst>
              <a:rect l="0" t="0" r="r" b="b"/>
              <a:pathLst>
                <a:path w="91" h="107">
                  <a:moveTo>
                    <a:pt x="41" y="2"/>
                  </a:moveTo>
                  <a:cubicBezTo>
                    <a:pt x="68" y="0"/>
                    <a:pt x="90" y="19"/>
                    <a:pt x="91" y="46"/>
                  </a:cubicBezTo>
                  <a:cubicBezTo>
                    <a:pt x="91" y="105"/>
                    <a:pt x="0" y="107"/>
                    <a:pt x="0" y="47"/>
                  </a:cubicBezTo>
                  <a:cubicBezTo>
                    <a:pt x="0" y="21"/>
                    <a:pt x="16" y="5"/>
                    <a:pt x="4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51" name="Freeform 948">
              <a:extLst>
                <a:ext uri="{FF2B5EF4-FFF2-40B4-BE49-F238E27FC236}">
                  <a16:creationId xmlns:a16="http://schemas.microsoft.com/office/drawing/2014/main" id="{BCD58991-4B48-4509-B709-AC4714C458B1}"/>
                </a:ext>
              </a:extLst>
            </p:cNvPr>
            <p:cNvSpPr>
              <a:spLocks/>
            </p:cNvSpPr>
            <p:nvPr/>
          </p:nvSpPr>
          <p:spPr bwMode="auto">
            <a:xfrm flipV="1">
              <a:off x="1764331" y="2892613"/>
              <a:ext cx="60728" cy="54199"/>
            </a:xfrm>
            <a:custGeom>
              <a:avLst/>
              <a:gdLst/>
              <a:ahLst/>
              <a:cxnLst>
                <a:cxn ang="0">
                  <a:pos x="45" y="4"/>
                </a:cxn>
                <a:cxn ang="0">
                  <a:pos x="96" y="37"/>
                </a:cxn>
                <a:cxn ang="0">
                  <a:pos x="45" y="88"/>
                </a:cxn>
                <a:cxn ang="0">
                  <a:pos x="45" y="4"/>
                </a:cxn>
              </a:cxnLst>
              <a:rect l="0" t="0" r="r" b="b"/>
              <a:pathLst>
                <a:path w="102" h="92">
                  <a:moveTo>
                    <a:pt x="45" y="4"/>
                  </a:moveTo>
                  <a:cubicBezTo>
                    <a:pt x="70" y="0"/>
                    <a:pt x="92" y="16"/>
                    <a:pt x="96" y="37"/>
                  </a:cubicBezTo>
                  <a:cubicBezTo>
                    <a:pt x="102" y="74"/>
                    <a:pt x="71" y="92"/>
                    <a:pt x="45" y="88"/>
                  </a:cubicBezTo>
                  <a:cubicBezTo>
                    <a:pt x="0" y="80"/>
                    <a:pt x="1" y="12"/>
                    <a:pt x="4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52" name="Freeform 950">
              <a:extLst>
                <a:ext uri="{FF2B5EF4-FFF2-40B4-BE49-F238E27FC236}">
                  <a16:creationId xmlns:a16="http://schemas.microsoft.com/office/drawing/2014/main" id="{D298325A-809B-47B0-BE2D-1147A1E5CA05}"/>
                </a:ext>
              </a:extLst>
            </p:cNvPr>
            <p:cNvSpPr>
              <a:spLocks/>
            </p:cNvSpPr>
            <p:nvPr/>
          </p:nvSpPr>
          <p:spPr bwMode="auto">
            <a:xfrm flipV="1">
              <a:off x="1862969" y="2894548"/>
              <a:ext cx="50607" cy="50972"/>
            </a:xfrm>
            <a:custGeom>
              <a:avLst/>
              <a:gdLst/>
              <a:ahLst/>
              <a:cxnLst>
                <a:cxn ang="0">
                  <a:pos x="36" y="4"/>
                </a:cxn>
                <a:cxn ang="0">
                  <a:pos x="82" y="37"/>
                </a:cxn>
                <a:cxn ang="0">
                  <a:pos x="48" y="82"/>
                </a:cxn>
                <a:cxn ang="0">
                  <a:pos x="3" y="38"/>
                </a:cxn>
                <a:cxn ang="0">
                  <a:pos x="36" y="4"/>
                </a:cxn>
              </a:cxnLst>
              <a:rect l="0" t="0" r="r" b="b"/>
              <a:pathLst>
                <a:path w="85" h="85">
                  <a:moveTo>
                    <a:pt x="36" y="4"/>
                  </a:moveTo>
                  <a:cubicBezTo>
                    <a:pt x="59" y="0"/>
                    <a:pt x="79" y="15"/>
                    <a:pt x="82" y="37"/>
                  </a:cubicBezTo>
                  <a:cubicBezTo>
                    <a:pt x="85" y="60"/>
                    <a:pt x="69" y="79"/>
                    <a:pt x="48" y="82"/>
                  </a:cubicBezTo>
                  <a:cubicBezTo>
                    <a:pt x="20" y="85"/>
                    <a:pt x="0" y="62"/>
                    <a:pt x="3" y="38"/>
                  </a:cubicBezTo>
                  <a:cubicBezTo>
                    <a:pt x="5" y="19"/>
                    <a:pt x="17" y="7"/>
                    <a:pt x="36"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53" name="Freeform 952">
              <a:extLst>
                <a:ext uri="{FF2B5EF4-FFF2-40B4-BE49-F238E27FC236}">
                  <a16:creationId xmlns:a16="http://schemas.microsoft.com/office/drawing/2014/main" id="{204F4248-3BF3-4DF8-9B07-D97306F7F3FE}"/>
                </a:ext>
              </a:extLst>
            </p:cNvPr>
            <p:cNvSpPr>
              <a:spLocks/>
            </p:cNvSpPr>
            <p:nvPr/>
          </p:nvSpPr>
          <p:spPr bwMode="auto">
            <a:xfrm flipV="1">
              <a:off x="1977227" y="2892613"/>
              <a:ext cx="43965" cy="49682"/>
            </a:xfrm>
            <a:custGeom>
              <a:avLst/>
              <a:gdLst/>
              <a:ahLst/>
              <a:cxnLst>
                <a:cxn ang="0">
                  <a:pos x="32" y="4"/>
                </a:cxn>
                <a:cxn ang="0">
                  <a:pos x="72" y="41"/>
                </a:cxn>
                <a:cxn ang="0">
                  <a:pos x="3" y="42"/>
                </a:cxn>
                <a:cxn ang="0">
                  <a:pos x="32" y="4"/>
                </a:cxn>
              </a:cxnLst>
              <a:rect l="0" t="0" r="r" b="b"/>
              <a:pathLst>
                <a:path w="74" h="84">
                  <a:moveTo>
                    <a:pt x="32" y="4"/>
                  </a:moveTo>
                  <a:cubicBezTo>
                    <a:pt x="53" y="0"/>
                    <a:pt x="74" y="16"/>
                    <a:pt x="72" y="41"/>
                  </a:cubicBezTo>
                  <a:cubicBezTo>
                    <a:pt x="68" y="84"/>
                    <a:pt x="7" y="78"/>
                    <a:pt x="3" y="42"/>
                  </a:cubicBezTo>
                  <a:cubicBezTo>
                    <a:pt x="0" y="20"/>
                    <a:pt x="15" y="7"/>
                    <a:pt x="3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54" name="Freeform 954">
              <a:extLst>
                <a:ext uri="{FF2B5EF4-FFF2-40B4-BE49-F238E27FC236}">
                  <a16:creationId xmlns:a16="http://schemas.microsoft.com/office/drawing/2014/main" id="{1D5D6492-8A17-4CA3-9EAF-9FB62D5E7216}"/>
                </a:ext>
              </a:extLst>
            </p:cNvPr>
            <p:cNvSpPr>
              <a:spLocks/>
            </p:cNvSpPr>
            <p:nvPr/>
          </p:nvSpPr>
          <p:spPr bwMode="auto">
            <a:xfrm flipV="1">
              <a:off x="2068206" y="2897775"/>
              <a:ext cx="40169" cy="40649"/>
            </a:xfrm>
            <a:custGeom>
              <a:avLst/>
              <a:gdLst/>
              <a:ahLst/>
              <a:cxnLst>
                <a:cxn ang="0">
                  <a:pos x="30" y="5"/>
                </a:cxn>
                <a:cxn ang="0">
                  <a:pos x="62" y="38"/>
                </a:cxn>
                <a:cxn ang="0">
                  <a:pos x="10" y="23"/>
                </a:cxn>
                <a:cxn ang="0">
                  <a:pos x="30" y="5"/>
                </a:cxn>
              </a:cxnLst>
              <a:rect l="0" t="0" r="r" b="b"/>
              <a:pathLst>
                <a:path w="68" h="68">
                  <a:moveTo>
                    <a:pt x="30" y="5"/>
                  </a:moveTo>
                  <a:cubicBezTo>
                    <a:pt x="51" y="0"/>
                    <a:pt x="68" y="16"/>
                    <a:pt x="62" y="38"/>
                  </a:cubicBezTo>
                  <a:cubicBezTo>
                    <a:pt x="54" y="68"/>
                    <a:pt x="0" y="63"/>
                    <a:pt x="10" y="23"/>
                  </a:cubicBezTo>
                  <a:cubicBezTo>
                    <a:pt x="12" y="15"/>
                    <a:pt x="18" y="7"/>
                    <a:pt x="3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55" name="Freeform 956">
              <a:extLst>
                <a:ext uri="{FF2B5EF4-FFF2-40B4-BE49-F238E27FC236}">
                  <a16:creationId xmlns:a16="http://schemas.microsoft.com/office/drawing/2014/main" id="{DB63D673-2D83-4792-BF13-A29C833704A7}"/>
                </a:ext>
              </a:extLst>
            </p:cNvPr>
            <p:cNvSpPr>
              <a:spLocks/>
            </p:cNvSpPr>
            <p:nvPr/>
          </p:nvSpPr>
          <p:spPr bwMode="auto">
            <a:xfrm flipV="1">
              <a:off x="2173923" y="2907453"/>
              <a:ext cx="22141" cy="22583"/>
            </a:xfrm>
            <a:custGeom>
              <a:avLst/>
              <a:gdLst/>
              <a:ahLst/>
              <a:cxnLst>
                <a:cxn ang="0">
                  <a:pos x="15" y="3"/>
                </a:cxn>
                <a:cxn ang="0">
                  <a:pos x="34" y="21"/>
                </a:cxn>
                <a:cxn ang="0">
                  <a:pos x="5" y="12"/>
                </a:cxn>
                <a:cxn ang="0">
                  <a:pos x="15" y="3"/>
                </a:cxn>
              </a:cxnLst>
              <a:rect l="0" t="0" r="r" b="b"/>
              <a:pathLst>
                <a:path w="37" h="38">
                  <a:moveTo>
                    <a:pt x="15" y="3"/>
                  </a:moveTo>
                  <a:cubicBezTo>
                    <a:pt x="26" y="0"/>
                    <a:pt x="37" y="7"/>
                    <a:pt x="34" y="21"/>
                  </a:cubicBezTo>
                  <a:cubicBezTo>
                    <a:pt x="30" y="38"/>
                    <a:pt x="0" y="35"/>
                    <a:pt x="5" y="12"/>
                  </a:cubicBezTo>
                  <a:cubicBezTo>
                    <a:pt x="6" y="10"/>
                    <a:pt x="9" y="5"/>
                    <a:pt x="1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56" name="Freeform 940">
              <a:extLst>
                <a:ext uri="{FF2B5EF4-FFF2-40B4-BE49-F238E27FC236}">
                  <a16:creationId xmlns:a16="http://schemas.microsoft.com/office/drawing/2014/main" id="{329A263D-0733-4AD5-BA23-30283EC18160}"/>
                </a:ext>
              </a:extLst>
            </p:cNvPr>
            <p:cNvSpPr>
              <a:spLocks/>
            </p:cNvSpPr>
            <p:nvPr/>
          </p:nvSpPr>
          <p:spPr bwMode="auto">
            <a:xfrm flipV="1">
              <a:off x="1143006" y="3133215"/>
              <a:ext cx="76420" cy="76782"/>
            </a:xfrm>
            <a:custGeom>
              <a:avLst/>
              <a:gdLst/>
              <a:ahLst/>
              <a:cxnLst>
                <a:cxn ang="0">
                  <a:pos x="45" y="3"/>
                </a:cxn>
                <a:cxn ang="0">
                  <a:pos x="89" y="72"/>
                </a:cxn>
                <a:cxn ang="0">
                  <a:pos x="0" y="50"/>
                </a:cxn>
                <a:cxn ang="0">
                  <a:pos x="45" y="3"/>
                </a:cxn>
              </a:cxnLst>
              <a:rect l="0" t="0" r="r" b="b"/>
              <a:pathLst>
                <a:path w="107" h="108">
                  <a:moveTo>
                    <a:pt x="45" y="3"/>
                  </a:moveTo>
                  <a:cubicBezTo>
                    <a:pt x="79" y="0"/>
                    <a:pt x="107" y="37"/>
                    <a:pt x="89" y="72"/>
                  </a:cubicBezTo>
                  <a:cubicBezTo>
                    <a:pt x="69" y="108"/>
                    <a:pt x="1" y="101"/>
                    <a:pt x="0" y="50"/>
                  </a:cubicBezTo>
                  <a:cubicBezTo>
                    <a:pt x="0" y="24"/>
                    <a:pt x="17" y="4"/>
                    <a:pt x="4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57" name="Freeform 941">
              <a:extLst>
                <a:ext uri="{FF2B5EF4-FFF2-40B4-BE49-F238E27FC236}">
                  <a16:creationId xmlns:a16="http://schemas.microsoft.com/office/drawing/2014/main" id="{7750BF0B-94E0-42EE-A1FA-A82BCD461972}"/>
                </a:ext>
              </a:extLst>
            </p:cNvPr>
            <p:cNvSpPr>
              <a:spLocks/>
            </p:cNvSpPr>
            <p:nvPr/>
          </p:nvSpPr>
          <p:spPr bwMode="auto">
            <a:xfrm flipV="1">
              <a:off x="1253047" y="3011311"/>
              <a:ext cx="66125" cy="73449"/>
            </a:xfrm>
            <a:custGeom>
              <a:avLst/>
              <a:gdLst/>
              <a:ahLst/>
              <a:cxnLst>
                <a:cxn ang="0">
                  <a:pos x="46" y="5"/>
                </a:cxn>
                <a:cxn ang="0">
                  <a:pos x="99" y="54"/>
                </a:cxn>
                <a:cxn ang="0">
                  <a:pos x="5" y="47"/>
                </a:cxn>
                <a:cxn ang="0">
                  <a:pos x="46" y="5"/>
                </a:cxn>
              </a:cxnLst>
              <a:rect l="0" t="0" r="r" b="b"/>
              <a:pathLst>
                <a:path w="102" h="113">
                  <a:moveTo>
                    <a:pt x="46" y="5"/>
                  </a:moveTo>
                  <a:cubicBezTo>
                    <a:pt x="75" y="0"/>
                    <a:pt x="102" y="22"/>
                    <a:pt x="99" y="54"/>
                  </a:cubicBezTo>
                  <a:cubicBezTo>
                    <a:pt x="95" y="113"/>
                    <a:pt x="0" y="111"/>
                    <a:pt x="5" y="47"/>
                  </a:cubicBezTo>
                  <a:cubicBezTo>
                    <a:pt x="7" y="23"/>
                    <a:pt x="24" y="8"/>
                    <a:pt x="46"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58" name="Freeform 942">
              <a:extLst>
                <a:ext uri="{FF2B5EF4-FFF2-40B4-BE49-F238E27FC236}">
                  <a16:creationId xmlns:a16="http://schemas.microsoft.com/office/drawing/2014/main" id="{48DE8222-CF23-440B-B671-DFF1CFD4686A}"/>
                </a:ext>
              </a:extLst>
            </p:cNvPr>
            <p:cNvSpPr>
              <a:spLocks/>
            </p:cNvSpPr>
            <p:nvPr/>
          </p:nvSpPr>
          <p:spPr bwMode="auto">
            <a:xfrm flipV="1">
              <a:off x="1359443" y="3016419"/>
              <a:ext cx="68952" cy="63232"/>
            </a:xfrm>
            <a:custGeom>
              <a:avLst/>
              <a:gdLst/>
              <a:ahLst/>
              <a:cxnLst>
                <a:cxn ang="0">
                  <a:pos x="49" y="5"/>
                </a:cxn>
                <a:cxn ang="0">
                  <a:pos x="101" y="69"/>
                </a:cxn>
                <a:cxn ang="0">
                  <a:pos x="38" y="95"/>
                </a:cxn>
                <a:cxn ang="0">
                  <a:pos x="12" y="32"/>
                </a:cxn>
                <a:cxn ang="0">
                  <a:pos x="49" y="5"/>
                </a:cxn>
              </a:cxnLst>
              <a:rect l="0" t="0" r="r" b="b"/>
              <a:pathLst>
                <a:path w="116" h="107">
                  <a:moveTo>
                    <a:pt x="49" y="5"/>
                  </a:moveTo>
                  <a:cubicBezTo>
                    <a:pt x="82" y="0"/>
                    <a:pt x="116" y="30"/>
                    <a:pt x="101" y="69"/>
                  </a:cubicBezTo>
                  <a:cubicBezTo>
                    <a:pt x="93" y="87"/>
                    <a:pt x="68" y="107"/>
                    <a:pt x="38" y="95"/>
                  </a:cubicBezTo>
                  <a:cubicBezTo>
                    <a:pt x="21" y="88"/>
                    <a:pt x="0" y="64"/>
                    <a:pt x="12" y="32"/>
                  </a:cubicBezTo>
                  <a:cubicBezTo>
                    <a:pt x="17" y="20"/>
                    <a:pt x="30" y="7"/>
                    <a:pt x="49"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59" name="Freeform 943">
              <a:extLst>
                <a:ext uri="{FF2B5EF4-FFF2-40B4-BE49-F238E27FC236}">
                  <a16:creationId xmlns:a16="http://schemas.microsoft.com/office/drawing/2014/main" id="{2FEBEEEB-EC03-4309-B2CE-91DD920BDEA0}"/>
                </a:ext>
              </a:extLst>
            </p:cNvPr>
            <p:cNvSpPr>
              <a:spLocks/>
            </p:cNvSpPr>
            <p:nvPr/>
          </p:nvSpPr>
          <p:spPr bwMode="auto">
            <a:xfrm flipV="1">
              <a:off x="1460593" y="3014161"/>
              <a:ext cx="56617" cy="67748"/>
            </a:xfrm>
            <a:custGeom>
              <a:avLst/>
              <a:gdLst/>
              <a:ahLst/>
              <a:cxnLst>
                <a:cxn ang="0">
                  <a:pos x="42" y="4"/>
                </a:cxn>
                <a:cxn ang="0">
                  <a:pos x="94" y="49"/>
                </a:cxn>
                <a:cxn ang="0">
                  <a:pos x="0" y="51"/>
                </a:cxn>
                <a:cxn ang="0">
                  <a:pos x="42" y="4"/>
                </a:cxn>
              </a:cxnLst>
              <a:rect l="0" t="0" r="r" b="b"/>
              <a:pathLst>
                <a:path w="95" h="114">
                  <a:moveTo>
                    <a:pt x="42" y="4"/>
                  </a:moveTo>
                  <a:cubicBezTo>
                    <a:pt x="70" y="0"/>
                    <a:pt x="94" y="20"/>
                    <a:pt x="94" y="49"/>
                  </a:cubicBezTo>
                  <a:cubicBezTo>
                    <a:pt x="95" y="114"/>
                    <a:pt x="1" y="107"/>
                    <a:pt x="0" y="51"/>
                  </a:cubicBezTo>
                  <a:cubicBezTo>
                    <a:pt x="0" y="24"/>
                    <a:pt x="15" y="7"/>
                    <a:pt x="4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60" name="Freeform 945">
              <a:extLst>
                <a:ext uri="{FF2B5EF4-FFF2-40B4-BE49-F238E27FC236}">
                  <a16:creationId xmlns:a16="http://schemas.microsoft.com/office/drawing/2014/main" id="{B95BB51B-2B1D-4D17-A27E-79821B8F8AC9}"/>
                </a:ext>
              </a:extLst>
            </p:cNvPr>
            <p:cNvSpPr>
              <a:spLocks/>
            </p:cNvSpPr>
            <p:nvPr/>
          </p:nvSpPr>
          <p:spPr bwMode="auto">
            <a:xfrm flipV="1">
              <a:off x="1562389" y="3013838"/>
              <a:ext cx="60412" cy="68394"/>
            </a:xfrm>
            <a:custGeom>
              <a:avLst/>
              <a:gdLst/>
              <a:ahLst/>
              <a:cxnLst>
                <a:cxn ang="0">
                  <a:pos x="45" y="5"/>
                </a:cxn>
                <a:cxn ang="0">
                  <a:pos x="98" y="55"/>
                </a:cxn>
                <a:cxn ang="0">
                  <a:pos x="6" y="44"/>
                </a:cxn>
                <a:cxn ang="0">
                  <a:pos x="45" y="5"/>
                </a:cxn>
              </a:cxnLst>
              <a:rect l="0" t="0" r="r" b="b"/>
              <a:pathLst>
                <a:path w="102" h="115">
                  <a:moveTo>
                    <a:pt x="45" y="5"/>
                  </a:moveTo>
                  <a:cubicBezTo>
                    <a:pt x="75" y="0"/>
                    <a:pt x="102" y="22"/>
                    <a:pt x="98" y="55"/>
                  </a:cubicBezTo>
                  <a:cubicBezTo>
                    <a:pt x="92" y="115"/>
                    <a:pt x="0" y="104"/>
                    <a:pt x="6" y="44"/>
                  </a:cubicBezTo>
                  <a:cubicBezTo>
                    <a:pt x="9" y="22"/>
                    <a:pt x="24" y="8"/>
                    <a:pt x="4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61" name="Freeform 946">
              <a:extLst>
                <a:ext uri="{FF2B5EF4-FFF2-40B4-BE49-F238E27FC236}">
                  <a16:creationId xmlns:a16="http://schemas.microsoft.com/office/drawing/2014/main" id="{96A5F93A-B795-46A7-8186-4C8A720BCFC0}"/>
                </a:ext>
              </a:extLst>
            </p:cNvPr>
            <p:cNvSpPr>
              <a:spLocks/>
            </p:cNvSpPr>
            <p:nvPr/>
          </p:nvSpPr>
          <p:spPr bwMode="auto">
            <a:xfrm flipV="1">
              <a:off x="1671796" y="3016419"/>
              <a:ext cx="54086" cy="63232"/>
            </a:xfrm>
            <a:custGeom>
              <a:avLst/>
              <a:gdLst/>
              <a:ahLst/>
              <a:cxnLst>
                <a:cxn ang="0">
                  <a:pos x="41" y="2"/>
                </a:cxn>
                <a:cxn ang="0">
                  <a:pos x="91" y="46"/>
                </a:cxn>
                <a:cxn ang="0">
                  <a:pos x="0" y="47"/>
                </a:cxn>
                <a:cxn ang="0">
                  <a:pos x="41" y="2"/>
                </a:cxn>
              </a:cxnLst>
              <a:rect l="0" t="0" r="r" b="b"/>
              <a:pathLst>
                <a:path w="91" h="107">
                  <a:moveTo>
                    <a:pt x="41" y="2"/>
                  </a:moveTo>
                  <a:cubicBezTo>
                    <a:pt x="68" y="0"/>
                    <a:pt x="90" y="19"/>
                    <a:pt x="91" y="46"/>
                  </a:cubicBezTo>
                  <a:cubicBezTo>
                    <a:pt x="91" y="105"/>
                    <a:pt x="0" y="107"/>
                    <a:pt x="0" y="47"/>
                  </a:cubicBezTo>
                  <a:cubicBezTo>
                    <a:pt x="0" y="21"/>
                    <a:pt x="16" y="5"/>
                    <a:pt x="4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62" name="Freeform 948">
              <a:extLst>
                <a:ext uri="{FF2B5EF4-FFF2-40B4-BE49-F238E27FC236}">
                  <a16:creationId xmlns:a16="http://schemas.microsoft.com/office/drawing/2014/main" id="{F8536550-685B-4240-93ED-627D39902C21}"/>
                </a:ext>
              </a:extLst>
            </p:cNvPr>
            <p:cNvSpPr>
              <a:spLocks/>
            </p:cNvSpPr>
            <p:nvPr/>
          </p:nvSpPr>
          <p:spPr bwMode="auto">
            <a:xfrm flipV="1">
              <a:off x="1764331" y="3020936"/>
              <a:ext cx="60728" cy="54199"/>
            </a:xfrm>
            <a:custGeom>
              <a:avLst/>
              <a:gdLst/>
              <a:ahLst/>
              <a:cxnLst>
                <a:cxn ang="0">
                  <a:pos x="45" y="4"/>
                </a:cxn>
                <a:cxn ang="0">
                  <a:pos x="96" y="37"/>
                </a:cxn>
                <a:cxn ang="0">
                  <a:pos x="45" y="88"/>
                </a:cxn>
                <a:cxn ang="0">
                  <a:pos x="45" y="4"/>
                </a:cxn>
              </a:cxnLst>
              <a:rect l="0" t="0" r="r" b="b"/>
              <a:pathLst>
                <a:path w="102" h="92">
                  <a:moveTo>
                    <a:pt x="45" y="4"/>
                  </a:moveTo>
                  <a:cubicBezTo>
                    <a:pt x="70" y="0"/>
                    <a:pt x="92" y="16"/>
                    <a:pt x="96" y="37"/>
                  </a:cubicBezTo>
                  <a:cubicBezTo>
                    <a:pt x="102" y="74"/>
                    <a:pt x="71" y="92"/>
                    <a:pt x="45" y="88"/>
                  </a:cubicBezTo>
                  <a:cubicBezTo>
                    <a:pt x="0" y="80"/>
                    <a:pt x="1" y="12"/>
                    <a:pt x="4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63" name="Freeform 950">
              <a:extLst>
                <a:ext uri="{FF2B5EF4-FFF2-40B4-BE49-F238E27FC236}">
                  <a16:creationId xmlns:a16="http://schemas.microsoft.com/office/drawing/2014/main" id="{0187C7E0-AE38-4F8A-A951-83B91B5B018D}"/>
                </a:ext>
              </a:extLst>
            </p:cNvPr>
            <p:cNvSpPr>
              <a:spLocks/>
            </p:cNvSpPr>
            <p:nvPr/>
          </p:nvSpPr>
          <p:spPr bwMode="auto">
            <a:xfrm flipV="1">
              <a:off x="1862969" y="3022549"/>
              <a:ext cx="50607" cy="50972"/>
            </a:xfrm>
            <a:custGeom>
              <a:avLst/>
              <a:gdLst/>
              <a:ahLst/>
              <a:cxnLst>
                <a:cxn ang="0">
                  <a:pos x="36" y="4"/>
                </a:cxn>
                <a:cxn ang="0">
                  <a:pos x="82" y="37"/>
                </a:cxn>
                <a:cxn ang="0">
                  <a:pos x="48" y="82"/>
                </a:cxn>
                <a:cxn ang="0">
                  <a:pos x="3" y="38"/>
                </a:cxn>
                <a:cxn ang="0">
                  <a:pos x="36" y="4"/>
                </a:cxn>
              </a:cxnLst>
              <a:rect l="0" t="0" r="r" b="b"/>
              <a:pathLst>
                <a:path w="85" h="85">
                  <a:moveTo>
                    <a:pt x="36" y="4"/>
                  </a:moveTo>
                  <a:cubicBezTo>
                    <a:pt x="59" y="0"/>
                    <a:pt x="79" y="15"/>
                    <a:pt x="82" y="37"/>
                  </a:cubicBezTo>
                  <a:cubicBezTo>
                    <a:pt x="85" y="60"/>
                    <a:pt x="69" y="79"/>
                    <a:pt x="48" y="82"/>
                  </a:cubicBezTo>
                  <a:cubicBezTo>
                    <a:pt x="20" y="85"/>
                    <a:pt x="0" y="62"/>
                    <a:pt x="3" y="38"/>
                  </a:cubicBezTo>
                  <a:cubicBezTo>
                    <a:pt x="5" y="19"/>
                    <a:pt x="17" y="7"/>
                    <a:pt x="36"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64" name="Freeform 952">
              <a:extLst>
                <a:ext uri="{FF2B5EF4-FFF2-40B4-BE49-F238E27FC236}">
                  <a16:creationId xmlns:a16="http://schemas.microsoft.com/office/drawing/2014/main" id="{73C9D3C6-2804-4603-8C92-607D30B77580}"/>
                </a:ext>
              </a:extLst>
            </p:cNvPr>
            <p:cNvSpPr>
              <a:spLocks/>
            </p:cNvSpPr>
            <p:nvPr/>
          </p:nvSpPr>
          <p:spPr bwMode="auto">
            <a:xfrm flipV="1">
              <a:off x="1977227" y="3023194"/>
              <a:ext cx="43965" cy="49682"/>
            </a:xfrm>
            <a:custGeom>
              <a:avLst/>
              <a:gdLst/>
              <a:ahLst/>
              <a:cxnLst>
                <a:cxn ang="0">
                  <a:pos x="32" y="4"/>
                </a:cxn>
                <a:cxn ang="0">
                  <a:pos x="72" y="41"/>
                </a:cxn>
                <a:cxn ang="0">
                  <a:pos x="3" y="42"/>
                </a:cxn>
                <a:cxn ang="0">
                  <a:pos x="32" y="4"/>
                </a:cxn>
              </a:cxnLst>
              <a:rect l="0" t="0" r="r" b="b"/>
              <a:pathLst>
                <a:path w="74" h="84">
                  <a:moveTo>
                    <a:pt x="32" y="4"/>
                  </a:moveTo>
                  <a:cubicBezTo>
                    <a:pt x="53" y="0"/>
                    <a:pt x="74" y="16"/>
                    <a:pt x="72" y="41"/>
                  </a:cubicBezTo>
                  <a:cubicBezTo>
                    <a:pt x="68" y="84"/>
                    <a:pt x="7" y="78"/>
                    <a:pt x="3" y="42"/>
                  </a:cubicBezTo>
                  <a:cubicBezTo>
                    <a:pt x="0" y="20"/>
                    <a:pt x="15" y="7"/>
                    <a:pt x="3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65" name="Freeform 954">
              <a:extLst>
                <a:ext uri="{FF2B5EF4-FFF2-40B4-BE49-F238E27FC236}">
                  <a16:creationId xmlns:a16="http://schemas.microsoft.com/office/drawing/2014/main" id="{4342E8A3-F143-4592-A3C3-2FA518076484}"/>
                </a:ext>
              </a:extLst>
            </p:cNvPr>
            <p:cNvSpPr>
              <a:spLocks/>
            </p:cNvSpPr>
            <p:nvPr/>
          </p:nvSpPr>
          <p:spPr bwMode="auto">
            <a:xfrm flipV="1">
              <a:off x="2068206" y="3027711"/>
              <a:ext cx="40169" cy="40649"/>
            </a:xfrm>
            <a:custGeom>
              <a:avLst/>
              <a:gdLst/>
              <a:ahLst/>
              <a:cxnLst>
                <a:cxn ang="0">
                  <a:pos x="30" y="5"/>
                </a:cxn>
                <a:cxn ang="0">
                  <a:pos x="62" y="38"/>
                </a:cxn>
                <a:cxn ang="0">
                  <a:pos x="10" y="23"/>
                </a:cxn>
                <a:cxn ang="0">
                  <a:pos x="30" y="5"/>
                </a:cxn>
              </a:cxnLst>
              <a:rect l="0" t="0" r="r" b="b"/>
              <a:pathLst>
                <a:path w="68" h="68">
                  <a:moveTo>
                    <a:pt x="30" y="5"/>
                  </a:moveTo>
                  <a:cubicBezTo>
                    <a:pt x="51" y="0"/>
                    <a:pt x="68" y="16"/>
                    <a:pt x="62" y="38"/>
                  </a:cubicBezTo>
                  <a:cubicBezTo>
                    <a:pt x="54" y="68"/>
                    <a:pt x="0" y="63"/>
                    <a:pt x="10" y="23"/>
                  </a:cubicBezTo>
                  <a:cubicBezTo>
                    <a:pt x="12" y="15"/>
                    <a:pt x="18" y="7"/>
                    <a:pt x="3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66" name="Freeform 956">
              <a:extLst>
                <a:ext uri="{FF2B5EF4-FFF2-40B4-BE49-F238E27FC236}">
                  <a16:creationId xmlns:a16="http://schemas.microsoft.com/office/drawing/2014/main" id="{E82D5159-9385-405D-BBB3-D5E0D81A9CF5}"/>
                </a:ext>
              </a:extLst>
            </p:cNvPr>
            <p:cNvSpPr>
              <a:spLocks/>
            </p:cNvSpPr>
            <p:nvPr/>
          </p:nvSpPr>
          <p:spPr bwMode="auto">
            <a:xfrm flipV="1">
              <a:off x="2173923" y="3036744"/>
              <a:ext cx="22141" cy="22583"/>
            </a:xfrm>
            <a:custGeom>
              <a:avLst/>
              <a:gdLst/>
              <a:ahLst/>
              <a:cxnLst>
                <a:cxn ang="0">
                  <a:pos x="15" y="3"/>
                </a:cxn>
                <a:cxn ang="0">
                  <a:pos x="34" y="21"/>
                </a:cxn>
                <a:cxn ang="0">
                  <a:pos x="5" y="12"/>
                </a:cxn>
                <a:cxn ang="0">
                  <a:pos x="15" y="3"/>
                </a:cxn>
              </a:cxnLst>
              <a:rect l="0" t="0" r="r" b="b"/>
              <a:pathLst>
                <a:path w="37" h="38">
                  <a:moveTo>
                    <a:pt x="15" y="3"/>
                  </a:moveTo>
                  <a:cubicBezTo>
                    <a:pt x="26" y="0"/>
                    <a:pt x="37" y="7"/>
                    <a:pt x="34" y="21"/>
                  </a:cubicBezTo>
                  <a:cubicBezTo>
                    <a:pt x="30" y="38"/>
                    <a:pt x="0" y="35"/>
                    <a:pt x="5" y="12"/>
                  </a:cubicBezTo>
                  <a:cubicBezTo>
                    <a:pt x="6" y="10"/>
                    <a:pt x="9" y="5"/>
                    <a:pt x="1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67" name="Freeform 941">
              <a:extLst>
                <a:ext uri="{FF2B5EF4-FFF2-40B4-BE49-F238E27FC236}">
                  <a16:creationId xmlns:a16="http://schemas.microsoft.com/office/drawing/2014/main" id="{DD4BA6B7-9F59-427E-AEAC-919A9C645D3A}"/>
                </a:ext>
              </a:extLst>
            </p:cNvPr>
            <p:cNvSpPr>
              <a:spLocks/>
            </p:cNvSpPr>
            <p:nvPr/>
          </p:nvSpPr>
          <p:spPr bwMode="auto">
            <a:xfrm flipV="1">
              <a:off x="1148153" y="3256266"/>
              <a:ext cx="66125" cy="73449"/>
            </a:xfrm>
            <a:custGeom>
              <a:avLst/>
              <a:gdLst/>
              <a:ahLst/>
              <a:cxnLst>
                <a:cxn ang="0">
                  <a:pos x="46" y="5"/>
                </a:cxn>
                <a:cxn ang="0">
                  <a:pos x="99" y="54"/>
                </a:cxn>
                <a:cxn ang="0">
                  <a:pos x="5" y="47"/>
                </a:cxn>
                <a:cxn ang="0">
                  <a:pos x="46" y="5"/>
                </a:cxn>
              </a:cxnLst>
              <a:rect l="0" t="0" r="r" b="b"/>
              <a:pathLst>
                <a:path w="102" h="113">
                  <a:moveTo>
                    <a:pt x="46" y="5"/>
                  </a:moveTo>
                  <a:cubicBezTo>
                    <a:pt x="75" y="0"/>
                    <a:pt x="102" y="22"/>
                    <a:pt x="99" y="54"/>
                  </a:cubicBezTo>
                  <a:cubicBezTo>
                    <a:pt x="95" y="113"/>
                    <a:pt x="0" y="111"/>
                    <a:pt x="5" y="47"/>
                  </a:cubicBezTo>
                  <a:cubicBezTo>
                    <a:pt x="7" y="23"/>
                    <a:pt x="24" y="8"/>
                    <a:pt x="46"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68" name="Freeform 942">
              <a:extLst>
                <a:ext uri="{FF2B5EF4-FFF2-40B4-BE49-F238E27FC236}">
                  <a16:creationId xmlns:a16="http://schemas.microsoft.com/office/drawing/2014/main" id="{5BA2AC6D-B133-478C-B76E-B82AC26FE7B4}"/>
                </a:ext>
              </a:extLst>
            </p:cNvPr>
            <p:cNvSpPr>
              <a:spLocks/>
            </p:cNvSpPr>
            <p:nvPr/>
          </p:nvSpPr>
          <p:spPr bwMode="auto">
            <a:xfrm flipV="1">
              <a:off x="1251634" y="3139990"/>
              <a:ext cx="68952" cy="63232"/>
            </a:xfrm>
            <a:custGeom>
              <a:avLst/>
              <a:gdLst/>
              <a:ahLst/>
              <a:cxnLst>
                <a:cxn ang="0">
                  <a:pos x="49" y="5"/>
                </a:cxn>
                <a:cxn ang="0">
                  <a:pos x="101" y="69"/>
                </a:cxn>
                <a:cxn ang="0">
                  <a:pos x="38" y="95"/>
                </a:cxn>
                <a:cxn ang="0">
                  <a:pos x="12" y="32"/>
                </a:cxn>
                <a:cxn ang="0">
                  <a:pos x="49" y="5"/>
                </a:cxn>
              </a:cxnLst>
              <a:rect l="0" t="0" r="r" b="b"/>
              <a:pathLst>
                <a:path w="116" h="107">
                  <a:moveTo>
                    <a:pt x="49" y="5"/>
                  </a:moveTo>
                  <a:cubicBezTo>
                    <a:pt x="82" y="0"/>
                    <a:pt x="116" y="30"/>
                    <a:pt x="101" y="69"/>
                  </a:cubicBezTo>
                  <a:cubicBezTo>
                    <a:pt x="93" y="87"/>
                    <a:pt x="68" y="107"/>
                    <a:pt x="38" y="95"/>
                  </a:cubicBezTo>
                  <a:cubicBezTo>
                    <a:pt x="21" y="88"/>
                    <a:pt x="0" y="64"/>
                    <a:pt x="12" y="32"/>
                  </a:cubicBezTo>
                  <a:cubicBezTo>
                    <a:pt x="17" y="20"/>
                    <a:pt x="30" y="7"/>
                    <a:pt x="49"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69" name="Freeform 943">
              <a:extLst>
                <a:ext uri="{FF2B5EF4-FFF2-40B4-BE49-F238E27FC236}">
                  <a16:creationId xmlns:a16="http://schemas.microsoft.com/office/drawing/2014/main" id="{59FEA9EE-372D-4238-8E4A-27C35916A05D}"/>
                </a:ext>
              </a:extLst>
            </p:cNvPr>
            <p:cNvSpPr>
              <a:spLocks/>
            </p:cNvSpPr>
            <p:nvPr/>
          </p:nvSpPr>
          <p:spPr bwMode="auto">
            <a:xfrm flipV="1">
              <a:off x="1365611" y="3137732"/>
              <a:ext cx="56617" cy="67748"/>
            </a:xfrm>
            <a:custGeom>
              <a:avLst/>
              <a:gdLst/>
              <a:ahLst/>
              <a:cxnLst>
                <a:cxn ang="0">
                  <a:pos x="42" y="4"/>
                </a:cxn>
                <a:cxn ang="0">
                  <a:pos x="94" y="49"/>
                </a:cxn>
                <a:cxn ang="0">
                  <a:pos x="0" y="51"/>
                </a:cxn>
                <a:cxn ang="0">
                  <a:pos x="42" y="4"/>
                </a:cxn>
              </a:cxnLst>
              <a:rect l="0" t="0" r="r" b="b"/>
              <a:pathLst>
                <a:path w="95" h="114">
                  <a:moveTo>
                    <a:pt x="42" y="4"/>
                  </a:moveTo>
                  <a:cubicBezTo>
                    <a:pt x="70" y="0"/>
                    <a:pt x="94" y="20"/>
                    <a:pt x="94" y="49"/>
                  </a:cubicBezTo>
                  <a:cubicBezTo>
                    <a:pt x="95" y="114"/>
                    <a:pt x="1" y="107"/>
                    <a:pt x="0" y="51"/>
                  </a:cubicBezTo>
                  <a:cubicBezTo>
                    <a:pt x="0" y="24"/>
                    <a:pt x="15" y="7"/>
                    <a:pt x="4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0" name="Freeform 945">
              <a:extLst>
                <a:ext uri="{FF2B5EF4-FFF2-40B4-BE49-F238E27FC236}">
                  <a16:creationId xmlns:a16="http://schemas.microsoft.com/office/drawing/2014/main" id="{864ECB19-54B4-4F79-9F2A-C4EAA7B7BBA5}"/>
                </a:ext>
              </a:extLst>
            </p:cNvPr>
            <p:cNvSpPr>
              <a:spLocks/>
            </p:cNvSpPr>
            <p:nvPr/>
          </p:nvSpPr>
          <p:spPr bwMode="auto">
            <a:xfrm flipV="1">
              <a:off x="1458696" y="3137409"/>
              <a:ext cx="60412" cy="68394"/>
            </a:xfrm>
            <a:custGeom>
              <a:avLst/>
              <a:gdLst/>
              <a:ahLst/>
              <a:cxnLst>
                <a:cxn ang="0">
                  <a:pos x="45" y="5"/>
                </a:cxn>
                <a:cxn ang="0">
                  <a:pos x="98" y="55"/>
                </a:cxn>
                <a:cxn ang="0">
                  <a:pos x="6" y="44"/>
                </a:cxn>
                <a:cxn ang="0">
                  <a:pos x="45" y="5"/>
                </a:cxn>
              </a:cxnLst>
              <a:rect l="0" t="0" r="r" b="b"/>
              <a:pathLst>
                <a:path w="102" h="115">
                  <a:moveTo>
                    <a:pt x="45" y="5"/>
                  </a:moveTo>
                  <a:cubicBezTo>
                    <a:pt x="75" y="0"/>
                    <a:pt x="102" y="22"/>
                    <a:pt x="98" y="55"/>
                  </a:cubicBezTo>
                  <a:cubicBezTo>
                    <a:pt x="92" y="115"/>
                    <a:pt x="0" y="104"/>
                    <a:pt x="6" y="44"/>
                  </a:cubicBezTo>
                  <a:cubicBezTo>
                    <a:pt x="9" y="22"/>
                    <a:pt x="24" y="8"/>
                    <a:pt x="4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1" name="Freeform 946">
              <a:extLst>
                <a:ext uri="{FF2B5EF4-FFF2-40B4-BE49-F238E27FC236}">
                  <a16:creationId xmlns:a16="http://schemas.microsoft.com/office/drawing/2014/main" id="{54C8C32E-FCBA-4328-A4F0-D3C928BB978F}"/>
                </a:ext>
              </a:extLst>
            </p:cNvPr>
            <p:cNvSpPr>
              <a:spLocks/>
            </p:cNvSpPr>
            <p:nvPr/>
          </p:nvSpPr>
          <p:spPr bwMode="auto">
            <a:xfrm flipV="1">
              <a:off x="1565552" y="3139990"/>
              <a:ext cx="54086" cy="63232"/>
            </a:xfrm>
            <a:custGeom>
              <a:avLst/>
              <a:gdLst/>
              <a:ahLst/>
              <a:cxnLst>
                <a:cxn ang="0">
                  <a:pos x="41" y="2"/>
                </a:cxn>
                <a:cxn ang="0">
                  <a:pos x="91" y="46"/>
                </a:cxn>
                <a:cxn ang="0">
                  <a:pos x="0" y="47"/>
                </a:cxn>
                <a:cxn ang="0">
                  <a:pos x="41" y="2"/>
                </a:cxn>
              </a:cxnLst>
              <a:rect l="0" t="0" r="r" b="b"/>
              <a:pathLst>
                <a:path w="91" h="107">
                  <a:moveTo>
                    <a:pt x="41" y="2"/>
                  </a:moveTo>
                  <a:cubicBezTo>
                    <a:pt x="68" y="0"/>
                    <a:pt x="90" y="19"/>
                    <a:pt x="91" y="46"/>
                  </a:cubicBezTo>
                  <a:cubicBezTo>
                    <a:pt x="91" y="105"/>
                    <a:pt x="0" y="107"/>
                    <a:pt x="0" y="47"/>
                  </a:cubicBezTo>
                  <a:cubicBezTo>
                    <a:pt x="0" y="21"/>
                    <a:pt x="16" y="5"/>
                    <a:pt x="4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2" name="Freeform 948">
              <a:extLst>
                <a:ext uri="{FF2B5EF4-FFF2-40B4-BE49-F238E27FC236}">
                  <a16:creationId xmlns:a16="http://schemas.microsoft.com/office/drawing/2014/main" id="{94B3221A-8A0D-47DC-AE3C-902243CF69A4}"/>
                </a:ext>
              </a:extLst>
            </p:cNvPr>
            <p:cNvSpPr>
              <a:spLocks/>
            </p:cNvSpPr>
            <p:nvPr/>
          </p:nvSpPr>
          <p:spPr bwMode="auto">
            <a:xfrm flipV="1">
              <a:off x="1668475" y="3144507"/>
              <a:ext cx="60728" cy="54199"/>
            </a:xfrm>
            <a:custGeom>
              <a:avLst/>
              <a:gdLst/>
              <a:ahLst/>
              <a:cxnLst>
                <a:cxn ang="0">
                  <a:pos x="45" y="4"/>
                </a:cxn>
                <a:cxn ang="0">
                  <a:pos x="96" y="37"/>
                </a:cxn>
                <a:cxn ang="0">
                  <a:pos x="45" y="88"/>
                </a:cxn>
                <a:cxn ang="0">
                  <a:pos x="45" y="4"/>
                </a:cxn>
              </a:cxnLst>
              <a:rect l="0" t="0" r="r" b="b"/>
              <a:pathLst>
                <a:path w="102" h="92">
                  <a:moveTo>
                    <a:pt x="45" y="4"/>
                  </a:moveTo>
                  <a:cubicBezTo>
                    <a:pt x="70" y="0"/>
                    <a:pt x="92" y="16"/>
                    <a:pt x="96" y="37"/>
                  </a:cubicBezTo>
                  <a:cubicBezTo>
                    <a:pt x="102" y="74"/>
                    <a:pt x="71" y="92"/>
                    <a:pt x="45" y="88"/>
                  </a:cubicBezTo>
                  <a:cubicBezTo>
                    <a:pt x="0" y="80"/>
                    <a:pt x="1" y="12"/>
                    <a:pt x="4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3" name="Freeform 950">
              <a:extLst>
                <a:ext uri="{FF2B5EF4-FFF2-40B4-BE49-F238E27FC236}">
                  <a16:creationId xmlns:a16="http://schemas.microsoft.com/office/drawing/2014/main" id="{38FDC88A-6A93-4305-9508-45B35ED7C43B}"/>
                </a:ext>
              </a:extLst>
            </p:cNvPr>
            <p:cNvSpPr>
              <a:spLocks/>
            </p:cNvSpPr>
            <p:nvPr/>
          </p:nvSpPr>
          <p:spPr bwMode="auto">
            <a:xfrm flipV="1">
              <a:off x="1769391" y="3146120"/>
              <a:ext cx="50607" cy="50972"/>
            </a:xfrm>
            <a:custGeom>
              <a:avLst/>
              <a:gdLst/>
              <a:ahLst/>
              <a:cxnLst>
                <a:cxn ang="0">
                  <a:pos x="36" y="4"/>
                </a:cxn>
                <a:cxn ang="0">
                  <a:pos x="82" y="37"/>
                </a:cxn>
                <a:cxn ang="0">
                  <a:pos x="48" y="82"/>
                </a:cxn>
                <a:cxn ang="0">
                  <a:pos x="3" y="38"/>
                </a:cxn>
                <a:cxn ang="0">
                  <a:pos x="36" y="4"/>
                </a:cxn>
              </a:cxnLst>
              <a:rect l="0" t="0" r="r" b="b"/>
              <a:pathLst>
                <a:path w="85" h="85">
                  <a:moveTo>
                    <a:pt x="36" y="4"/>
                  </a:moveTo>
                  <a:cubicBezTo>
                    <a:pt x="59" y="0"/>
                    <a:pt x="79" y="15"/>
                    <a:pt x="82" y="37"/>
                  </a:cubicBezTo>
                  <a:cubicBezTo>
                    <a:pt x="85" y="60"/>
                    <a:pt x="69" y="79"/>
                    <a:pt x="48" y="82"/>
                  </a:cubicBezTo>
                  <a:cubicBezTo>
                    <a:pt x="20" y="85"/>
                    <a:pt x="0" y="62"/>
                    <a:pt x="3" y="38"/>
                  </a:cubicBezTo>
                  <a:cubicBezTo>
                    <a:pt x="5" y="19"/>
                    <a:pt x="17" y="7"/>
                    <a:pt x="36"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4" name="Freeform 952">
              <a:extLst>
                <a:ext uri="{FF2B5EF4-FFF2-40B4-BE49-F238E27FC236}">
                  <a16:creationId xmlns:a16="http://schemas.microsoft.com/office/drawing/2014/main" id="{20BBD55A-45BD-4A2D-B1B6-5B4F9BB32696}"/>
                </a:ext>
              </a:extLst>
            </p:cNvPr>
            <p:cNvSpPr>
              <a:spLocks/>
            </p:cNvSpPr>
            <p:nvPr/>
          </p:nvSpPr>
          <p:spPr bwMode="auto">
            <a:xfrm flipV="1">
              <a:off x="1866290" y="3146765"/>
              <a:ext cx="43965" cy="49682"/>
            </a:xfrm>
            <a:custGeom>
              <a:avLst/>
              <a:gdLst/>
              <a:ahLst/>
              <a:cxnLst>
                <a:cxn ang="0">
                  <a:pos x="32" y="4"/>
                </a:cxn>
                <a:cxn ang="0">
                  <a:pos x="72" y="41"/>
                </a:cxn>
                <a:cxn ang="0">
                  <a:pos x="3" y="42"/>
                </a:cxn>
                <a:cxn ang="0">
                  <a:pos x="32" y="4"/>
                </a:cxn>
              </a:cxnLst>
              <a:rect l="0" t="0" r="r" b="b"/>
              <a:pathLst>
                <a:path w="74" h="84">
                  <a:moveTo>
                    <a:pt x="32" y="4"/>
                  </a:moveTo>
                  <a:cubicBezTo>
                    <a:pt x="53" y="0"/>
                    <a:pt x="74" y="16"/>
                    <a:pt x="72" y="41"/>
                  </a:cubicBezTo>
                  <a:cubicBezTo>
                    <a:pt x="68" y="84"/>
                    <a:pt x="7" y="78"/>
                    <a:pt x="3" y="42"/>
                  </a:cubicBezTo>
                  <a:cubicBezTo>
                    <a:pt x="0" y="20"/>
                    <a:pt x="15" y="7"/>
                    <a:pt x="3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5" name="Freeform 954">
              <a:extLst>
                <a:ext uri="{FF2B5EF4-FFF2-40B4-BE49-F238E27FC236}">
                  <a16:creationId xmlns:a16="http://schemas.microsoft.com/office/drawing/2014/main" id="{D601BA2B-A5DC-4ABB-BB5B-34B48EF25567}"/>
                </a:ext>
              </a:extLst>
            </p:cNvPr>
            <p:cNvSpPr>
              <a:spLocks/>
            </p:cNvSpPr>
            <p:nvPr/>
          </p:nvSpPr>
          <p:spPr bwMode="auto">
            <a:xfrm flipV="1">
              <a:off x="1979124" y="3151282"/>
              <a:ext cx="40169" cy="40649"/>
            </a:xfrm>
            <a:custGeom>
              <a:avLst/>
              <a:gdLst/>
              <a:ahLst/>
              <a:cxnLst>
                <a:cxn ang="0">
                  <a:pos x="30" y="5"/>
                </a:cxn>
                <a:cxn ang="0">
                  <a:pos x="62" y="38"/>
                </a:cxn>
                <a:cxn ang="0">
                  <a:pos x="10" y="23"/>
                </a:cxn>
                <a:cxn ang="0">
                  <a:pos x="30" y="5"/>
                </a:cxn>
              </a:cxnLst>
              <a:rect l="0" t="0" r="r" b="b"/>
              <a:pathLst>
                <a:path w="68" h="68">
                  <a:moveTo>
                    <a:pt x="30" y="5"/>
                  </a:moveTo>
                  <a:cubicBezTo>
                    <a:pt x="51" y="0"/>
                    <a:pt x="68" y="16"/>
                    <a:pt x="62" y="38"/>
                  </a:cubicBezTo>
                  <a:cubicBezTo>
                    <a:pt x="54" y="68"/>
                    <a:pt x="0" y="63"/>
                    <a:pt x="10" y="23"/>
                  </a:cubicBezTo>
                  <a:cubicBezTo>
                    <a:pt x="12" y="15"/>
                    <a:pt x="18" y="7"/>
                    <a:pt x="3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6" name="Freeform 956">
              <a:extLst>
                <a:ext uri="{FF2B5EF4-FFF2-40B4-BE49-F238E27FC236}">
                  <a16:creationId xmlns:a16="http://schemas.microsoft.com/office/drawing/2014/main" id="{BBA2C48B-E142-46A2-8D6D-8405B90AC0D8}"/>
                </a:ext>
              </a:extLst>
            </p:cNvPr>
            <p:cNvSpPr>
              <a:spLocks/>
            </p:cNvSpPr>
            <p:nvPr/>
          </p:nvSpPr>
          <p:spPr bwMode="auto">
            <a:xfrm flipV="1">
              <a:off x="2077221" y="3160315"/>
              <a:ext cx="22141" cy="22583"/>
            </a:xfrm>
            <a:custGeom>
              <a:avLst/>
              <a:gdLst/>
              <a:ahLst/>
              <a:cxnLst>
                <a:cxn ang="0">
                  <a:pos x="15" y="3"/>
                </a:cxn>
                <a:cxn ang="0">
                  <a:pos x="34" y="21"/>
                </a:cxn>
                <a:cxn ang="0">
                  <a:pos x="5" y="12"/>
                </a:cxn>
                <a:cxn ang="0">
                  <a:pos x="15" y="3"/>
                </a:cxn>
              </a:cxnLst>
              <a:rect l="0" t="0" r="r" b="b"/>
              <a:pathLst>
                <a:path w="37" h="38">
                  <a:moveTo>
                    <a:pt x="15" y="3"/>
                  </a:moveTo>
                  <a:cubicBezTo>
                    <a:pt x="26" y="0"/>
                    <a:pt x="37" y="7"/>
                    <a:pt x="34" y="21"/>
                  </a:cubicBezTo>
                  <a:cubicBezTo>
                    <a:pt x="30" y="38"/>
                    <a:pt x="0" y="35"/>
                    <a:pt x="5" y="12"/>
                  </a:cubicBezTo>
                  <a:cubicBezTo>
                    <a:pt x="6" y="10"/>
                    <a:pt x="9" y="5"/>
                    <a:pt x="1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7" name="Freeform 943">
              <a:extLst>
                <a:ext uri="{FF2B5EF4-FFF2-40B4-BE49-F238E27FC236}">
                  <a16:creationId xmlns:a16="http://schemas.microsoft.com/office/drawing/2014/main" id="{2749859A-39E8-4843-91C1-248CE90B5F32}"/>
                </a:ext>
              </a:extLst>
            </p:cNvPr>
            <p:cNvSpPr>
              <a:spLocks/>
            </p:cNvSpPr>
            <p:nvPr/>
          </p:nvSpPr>
          <p:spPr bwMode="auto">
            <a:xfrm flipV="1">
              <a:off x="1152907" y="3383217"/>
              <a:ext cx="56617" cy="67748"/>
            </a:xfrm>
            <a:custGeom>
              <a:avLst/>
              <a:gdLst/>
              <a:ahLst/>
              <a:cxnLst>
                <a:cxn ang="0">
                  <a:pos x="42" y="4"/>
                </a:cxn>
                <a:cxn ang="0">
                  <a:pos x="94" y="49"/>
                </a:cxn>
                <a:cxn ang="0">
                  <a:pos x="0" y="51"/>
                </a:cxn>
                <a:cxn ang="0">
                  <a:pos x="42" y="4"/>
                </a:cxn>
              </a:cxnLst>
              <a:rect l="0" t="0" r="r" b="b"/>
              <a:pathLst>
                <a:path w="95" h="114">
                  <a:moveTo>
                    <a:pt x="42" y="4"/>
                  </a:moveTo>
                  <a:cubicBezTo>
                    <a:pt x="70" y="0"/>
                    <a:pt x="94" y="20"/>
                    <a:pt x="94" y="49"/>
                  </a:cubicBezTo>
                  <a:cubicBezTo>
                    <a:pt x="95" y="114"/>
                    <a:pt x="1" y="107"/>
                    <a:pt x="0" y="51"/>
                  </a:cubicBezTo>
                  <a:cubicBezTo>
                    <a:pt x="0" y="24"/>
                    <a:pt x="15" y="7"/>
                    <a:pt x="4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8" name="Freeform 945">
              <a:extLst>
                <a:ext uri="{FF2B5EF4-FFF2-40B4-BE49-F238E27FC236}">
                  <a16:creationId xmlns:a16="http://schemas.microsoft.com/office/drawing/2014/main" id="{C32A3B14-70AC-491D-9EE7-2AEE3DB59A44}"/>
                </a:ext>
              </a:extLst>
            </p:cNvPr>
            <p:cNvSpPr>
              <a:spLocks/>
            </p:cNvSpPr>
            <p:nvPr/>
          </p:nvSpPr>
          <p:spPr bwMode="auto">
            <a:xfrm flipV="1">
              <a:off x="1255904" y="3258793"/>
              <a:ext cx="60412" cy="68394"/>
            </a:xfrm>
            <a:custGeom>
              <a:avLst/>
              <a:gdLst/>
              <a:ahLst/>
              <a:cxnLst>
                <a:cxn ang="0">
                  <a:pos x="45" y="5"/>
                </a:cxn>
                <a:cxn ang="0">
                  <a:pos x="98" y="55"/>
                </a:cxn>
                <a:cxn ang="0">
                  <a:pos x="6" y="44"/>
                </a:cxn>
                <a:cxn ang="0">
                  <a:pos x="45" y="5"/>
                </a:cxn>
              </a:cxnLst>
              <a:rect l="0" t="0" r="r" b="b"/>
              <a:pathLst>
                <a:path w="102" h="115">
                  <a:moveTo>
                    <a:pt x="45" y="5"/>
                  </a:moveTo>
                  <a:cubicBezTo>
                    <a:pt x="75" y="0"/>
                    <a:pt x="102" y="22"/>
                    <a:pt x="98" y="55"/>
                  </a:cubicBezTo>
                  <a:cubicBezTo>
                    <a:pt x="92" y="115"/>
                    <a:pt x="0" y="104"/>
                    <a:pt x="6" y="44"/>
                  </a:cubicBezTo>
                  <a:cubicBezTo>
                    <a:pt x="9" y="22"/>
                    <a:pt x="24" y="8"/>
                    <a:pt x="4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9" name="Freeform 946">
              <a:extLst>
                <a:ext uri="{FF2B5EF4-FFF2-40B4-BE49-F238E27FC236}">
                  <a16:creationId xmlns:a16="http://schemas.microsoft.com/office/drawing/2014/main" id="{53F16B2A-CE33-40D7-A5C5-8C591D06F60A}"/>
                </a:ext>
              </a:extLst>
            </p:cNvPr>
            <p:cNvSpPr>
              <a:spLocks/>
            </p:cNvSpPr>
            <p:nvPr/>
          </p:nvSpPr>
          <p:spPr bwMode="auto">
            <a:xfrm flipV="1">
              <a:off x="1366876" y="3261374"/>
              <a:ext cx="54086" cy="63232"/>
            </a:xfrm>
            <a:custGeom>
              <a:avLst/>
              <a:gdLst/>
              <a:ahLst/>
              <a:cxnLst>
                <a:cxn ang="0">
                  <a:pos x="41" y="2"/>
                </a:cxn>
                <a:cxn ang="0">
                  <a:pos x="91" y="46"/>
                </a:cxn>
                <a:cxn ang="0">
                  <a:pos x="0" y="47"/>
                </a:cxn>
                <a:cxn ang="0">
                  <a:pos x="41" y="2"/>
                </a:cxn>
              </a:cxnLst>
              <a:rect l="0" t="0" r="r" b="b"/>
              <a:pathLst>
                <a:path w="91" h="107">
                  <a:moveTo>
                    <a:pt x="41" y="2"/>
                  </a:moveTo>
                  <a:cubicBezTo>
                    <a:pt x="68" y="0"/>
                    <a:pt x="90" y="19"/>
                    <a:pt x="91" y="46"/>
                  </a:cubicBezTo>
                  <a:cubicBezTo>
                    <a:pt x="91" y="105"/>
                    <a:pt x="0" y="107"/>
                    <a:pt x="0" y="47"/>
                  </a:cubicBezTo>
                  <a:cubicBezTo>
                    <a:pt x="0" y="21"/>
                    <a:pt x="16" y="5"/>
                    <a:pt x="4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80" name="Freeform 948">
              <a:extLst>
                <a:ext uri="{FF2B5EF4-FFF2-40B4-BE49-F238E27FC236}">
                  <a16:creationId xmlns:a16="http://schemas.microsoft.com/office/drawing/2014/main" id="{4078468F-2C1D-4D0D-ACB3-A04C590647B4}"/>
                </a:ext>
              </a:extLst>
            </p:cNvPr>
            <p:cNvSpPr>
              <a:spLocks/>
            </p:cNvSpPr>
            <p:nvPr/>
          </p:nvSpPr>
          <p:spPr bwMode="auto">
            <a:xfrm flipV="1">
              <a:off x="1458538" y="3265891"/>
              <a:ext cx="60728" cy="54199"/>
            </a:xfrm>
            <a:custGeom>
              <a:avLst/>
              <a:gdLst/>
              <a:ahLst/>
              <a:cxnLst>
                <a:cxn ang="0">
                  <a:pos x="45" y="4"/>
                </a:cxn>
                <a:cxn ang="0">
                  <a:pos x="96" y="37"/>
                </a:cxn>
                <a:cxn ang="0">
                  <a:pos x="45" y="88"/>
                </a:cxn>
                <a:cxn ang="0">
                  <a:pos x="45" y="4"/>
                </a:cxn>
              </a:cxnLst>
              <a:rect l="0" t="0" r="r" b="b"/>
              <a:pathLst>
                <a:path w="102" h="92">
                  <a:moveTo>
                    <a:pt x="45" y="4"/>
                  </a:moveTo>
                  <a:cubicBezTo>
                    <a:pt x="70" y="0"/>
                    <a:pt x="92" y="16"/>
                    <a:pt x="96" y="37"/>
                  </a:cubicBezTo>
                  <a:cubicBezTo>
                    <a:pt x="102" y="74"/>
                    <a:pt x="71" y="92"/>
                    <a:pt x="45" y="88"/>
                  </a:cubicBezTo>
                  <a:cubicBezTo>
                    <a:pt x="0" y="80"/>
                    <a:pt x="1" y="12"/>
                    <a:pt x="4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81" name="Freeform 950">
              <a:extLst>
                <a:ext uri="{FF2B5EF4-FFF2-40B4-BE49-F238E27FC236}">
                  <a16:creationId xmlns:a16="http://schemas.microsoft.com/office/drawing/2014/main" id="{0750340C-CF45-465F-B106-93BA6CA9637A}"/>
                </a:ext>
              </a:extLst>
            </p:cNvPr>
            <p:cNvSpPr>
              <a:spLocks/>
            </p:cNvSpPr>
            <p:nvPr/>
          </p:nvSpPr>
          <p:spPr bwMode="auto">
            <a:xfrm flipV="1">
              <a:off x="1567291" y="3267504"/>
              <a:ext cx="50607" cy="50972"/>
            </a:xfrm>
            <a:custGeom>
              <a:avLst/>
              <a:gdLst/>
              <a:ahLst/>
              <a:cxnLst>
                <a:cxn ang="0">
                  <a:pos x="36" y="4"/>
                </a:cxn>
                <a:cxn ang="0">
                  <a:pos x="82" y="37"/>
                </a:cxn>
                <a:cxn ang="0">
                  <a:pos x="48" y="82"/>
                </a:cxn>
                <a:cxn ang="0">
                  <a:pos x="3" y="38"/>
                </a:cxn>
                <a:cxn ang="0">
                  <a:pos x="36" y="4"/>
                </a:cxn>
              </a:cxnLst>
              <a:rect l="0" t="0" r="r" b="b"/>
              <a:pathLst>
                <a:path w="85" h="85">
                  <a:moveTo>
                    <a:pt x="36" y="4"/>
                  </a:moveTo>
                  <a:cubicBezTo>
                    <a:pt x="59" y="0"/>
                    <a:pt x="79" y="15"/>
                    <a:pt x="82" y="37"/>
                  </a:cubicBezTo>
                  <a:cubicBezTo>
                    <a:pt x="85" y="60"/>
                    <a:pt x="69" y="79"/>
                    <a:pt x="48" y="82"/>
                  </a:cubicBezTo>
                  <a:cubicBezTo>
                    <a:pt x="20" y="85"/>
                    <a:pt x="0" y="62"/>
                    <a:pt x="3" y="38"/>
                  </a:cubicBezTo>
                  <a:cubicBezTo>
                    <a:pt x="5" y="19"/>
                    <a:pt x="17" y="7"/>
                    <a:pt x="36"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82" name="Freeform 952">
              <a:extLst>
                <a:ext uri="{FF2B5EF4-FFF2-40B4-BE49-F238E27FC236}">
                  <a16:creationId xmlns:a16="http://schemas.microsoft.com/office/drawing/2014/main" id="{19F21827-D170-492D-A3F4-EAB355755E0C}"/>
                </a:ext>
              </a:extLst>
            </p:cNvPr>
            <p:cNvSpPr>
              <a:spLocks/>
            </p:cNvSpPr>
            <p:nvPr/>
          </p:nvSpPr>
          <p:spPr bwMode="auto">
            <a:xfrm flipV="1">
              <a:off x="1676857" y="3268149"/>
              <a:ext cx="43965" cy="49682"/>
            </a:xfrm>
            <a:custGeom>
              <a:avLst/>
              <a:gdLst/>
              <a:ahLst/>
              <a:cxnLst>
                <a:cxn ang="0">
                  <a:pos x="32" y="4"/>
                </a:cxn>
                <a:cxn ang="0">
                  <a:pos x="72" y="41"/>
                </a:cxn>
                <a:cxn ang="0">
                  <a:pos x="3" y="42"/>
                </a:cxn>
                <a:cxn ang="0">
                  <a:pos x="32" y="4"/>
                </a:cxn>
              </a:cxnLst>
              <a:rect l="0" t="0" r="r" b="b"/>
              <a:pathLst>
                <a:path w="74" h="84">
                  <a:moveTo>
                    <a:pt x="32" y="4"/>
                  </a:moveTo>
                  <a:cubicBezTo>
                    <a:pt x="53" y="0"/>
                    <a:pt x="74" y="16"/>
                    <a:pt x="72" y="41"/>
                  </a:cubicBezTo>
                  <a:cubicBezTo>
                    <a:pt x="68" y="84"/>
                    <a:pt x="7" y="78"/>
                    <a:pt x="3" y="42"/>
                  </a:cubicBezTo>
                  <a:cubicBezTo>
                    <a:pt x="0" y="20"/>
                    <a:pt x="15" y="7"/>
                    <a:pt x="3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83" name="Freeform 954">
              <a:extLst>
                <a:ext uri="{FF2B5EF4-FFF2-40B4-BE49-F238E27FC236}">
                  <a16:creationId xmlns:a16="http://schemas.microsoft.com/office/drawing/2014/main" id="{05158F66-2667-4164-AB1E-B3711A9C4B60}"/>
                </a:ext>
              </a:extLst>
            </p:cNvPr>
            <p:cNvSpPr>
              <a:spLocks/>
            </p:cNvSpPr>
            <p:nvPr/>
          </p:nvSpPr>
          <p:spPr bwMode="auto">
            <a:xfrm flipV="1">
              <a:off x="1774610" y="3272666"/>
              <a:ext cx="40169" cy="40649"/>
            </a:xfrm>
            <a:custGeom>
              <a:avLst/>
              <a:gdLst/>
              <a:ahLst/>
              <a:cxnLst>
                <a:cxn ang="0">
                  <a:pos x="30" y="5"/>
                </a:cxn>
                <a:cxn ang="0">
                  <a:pos x="62" y="38"/>
                </a:cxn>
                <a:cxn ang="0">
                  <a:pos x="10" y="23"/>
                </a:cxn>
                <a:cxn ang="0">
                  <a:pos x="30" y="5"/>
                </a:cxn>
              </a:cxnLst>
              <a:rect l="0" t="0" r="r" b="b"/>
              <a:pathLst>
                <a:path w="68" h="68">
                  <a:moveTo>
                    <a:pt x="30" y="5"/>
                  </a:moveTo>
                  <a:cubicBezTo>
                    <a:pt x="51" y="0"/>
                    <a:pt x="68" y="16"/>
                    <a:pt x="62" y="38"/>
                  </a:cubicBezTo>
                  <a:cubicBezTo>
                    <a:pt x="54" y="68"/>
                    <a:pt x="0" y="63"/>
                    <a:pt x="10" y="23"/>
                  </a:cubicBezTo>
                  <a:cubicBezTo>
                    <a:pt x="12" y="15"/>
                    <a:pt x="18" y="7"/>
                    <a:pt x="3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84" name="Freeform 956">
              <a:extLst>
                <a:ext uri="{FF2B5EF4-FFF2-40B4-BE49-F238E27FC236}">
                  <a16:creationId xmlns:a16="http://schemas.microsoft.com/office/drawing/2014/main" id="{3E318445-A876-4E78-9949-A8CA986FE035}"/>
                </a:ext>
              </a:extLst>
            </p:cNvPr>
            <p:cNvSpPr>
              <a:spLocks/>
            </p:cNvSpPr>
            <p:nvPr/>
          </p:nvSpPr>
          <p:spPr bwMode="auto">
            <a:xfrm flipV="1">
              <a:off x="1877202" y="3281699"/>
              <a:ext cx="22141" cy="22583"/>
            </a:xfrm>
            <a:custGeom>
              <a:avLst/>
              <a:gdLst/>
              <a:ahLst/>
              <a:cxnLst>
                <a:cxn ang="0">
                  <a:pos x="15" y="3"/>
                </a:cxn>
                <a:cxn ang="0">
                  <a:pos x="34" y="21"/>
                </a:cxn>
                <a:cxn ang="0">
                  <a:pos x="5" y="12"/>
                </a:cxn>
                <a:cxn ang="0">
                  <a:pos x="15" y="3"/>
                </a:cxn>
              </a:cxnLst>
              <a:rect l="0" t="0" r="r" b="b"/>
              <a:pathLst>
                <a:path w="37" h="38">
                  <a:moveTo>
                    <a:pt x="15" y="3"/>
                  </a:moveTo>
                  <a:cubicBezTo>
                    <a:pt x="26" y="0"/>
                    <a:pt x="37" y="7"/>
                    <a:pt x="34" y="21"/>
                  </a:cubicBezTo>
                  <a:cubicBezTo>
                    <a:pt x="30" y="38"/>
                    <a:pt x="0" y="35"/>
                    <a:pt x="5" y="12"/>
                  </a:cubicBezTo>
                  <a:cubicBezTo>
                    <a:pt x="6" y="10"/>
                    <a:pt x="9" y="5"/>
                    <a:pt x="1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85" name="Freeform 946">
              <a:extLst>
                <a:ext uri="{FF2B5EF4-FFF2-40B4-BE49-F238E27FC236}">
                  <a16:creationId xmlns:a16="http://schemas.microsoft.com/office/drawing/2014/main" id="{A57A538D-FA26-4A6D-9EA6-6A6E0B69FE62}"/>
                </a:ext>
              </a:extLst>
            </p:cNvPr>
            <p:cNvSpPr>
              <a:spLocks/>
            </p:cNvSpPr>
            <p:nvPr/>
          </p:nvSpPr>
          <p:spPr bwMode="auto">
            <a:xfrm flipV="1">
              <a:off x="1154172" y="3504892"/>
              <a:ext cx="54086" cy="63232"/>
            </a:xfrm>
            <a:custGeom>
              <a:avLst/>
              <a:gdLst/>
              <a:ahLst/>
              <a:cxnLst>
                <a:cxn ang="0">
                  <a:pos x="41" y="2"/>
                </a:cxn>
                <a:cxn ang="0">
                  <a:pos x="91" y="46"/>
                </a:cxn>
                <a:cxn ang="0">
                  <a:pos x="0" y="47"/>
                </a:cxn>
                <a:cxn ang="0">
                  <a:pos x="41" y="2"/>
                </a:cxn>
              </a:cxnLst>
              <a:rect l="0" t="0" r="r" b="b"/>
              <a:pathLst>
                <a:path w="91" h="107">
                  <a:moveTo>
                    <a:pt x="41" y="2"/>
                  </a:moveTo>
                  <a:cubicBezTo>
                    <a:pt x="68" y="0"/>
                    <a:pt x="90" y="19"/>
                    <a:pt x="91" y="46"/>
                  </a:cubicBezTo>
                  <a:cubicBezTo>
                    <a:pt x="91" y="105"/>
                    <a:pt x="0" y="107"/>
                    <a:pt x="0" y="47"/>
                  </a:cubicBezTo>
                  <a:cubicBezTo>
                    <a:pt x="0" y="21"/>
                    <a:pt x="16" y="5"/>
                    <a:pt x="4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86" name="Freeform 948">
              <a:extLst>
                <a:ext uri="{FF2B5EF4-FFF2-40B4-BE49-F238E27FC236}">
                  <a16:creationId xmlns:a16="http://schemas.microsoft.com/office/drawing/2014/main" id="{4A47A609-2B52-4463-ACA3-3C05982E934A}"/>
                </a:ext>
              </a:extLst>
            </p:cNvPr>
            <p:cNvSpPr>
              <a:spLocks/>
            </p:cNvSpPr>
            <p:nvPr/>
          </p:nvSpPr>
          <p:spPr bwMode="auto">
            <a:xfrm flipV="1">
              <a:off x="1255746" y="3509409"/>
              <a:ext cx="60728" cy="54199"/>
            </a:xfrm>
            <a:custGeom>
              <a:avLst/>
              <a:gdLst/>
              <a:ahLst/>
              <a:cxnLst>
                <a:cxn ang="0">
                  <a:pos x="45" y="4"/>
                </a:cxn>
                <a:cxn ang="0">
                  <a:pos x="96" y="37"/>
                </a:cxn>
                <a:cxn ang="0">
                  <a:pos x="45" y="88"/>
                </a:cxn>
                <a:cxn ang="0">
                  <a:pos x="45" y="4"/>
                </a:cxn>
              </a:cxnLst>
              <a:rect l="0" t="0" r="r" b="b"/>
              <a:pathLst>
                <a:path w="102" h="92">
                  <a:moveTo>
                    <a:pt x="45" y="4"/>
                  </a:moveTo>
                  <a:cubicBezTo>
                    <a:pt x="70" y="0"/>
                    <a:pt x="92" y="16"/>
                    <a:pt x="96" y="37"/>
                  </a:cubicBezTo>
                  <a:cubicBezTo>
                    <a:pt x="102" y="74"/>
                    <a:pt x="71" y="92"/>
                    <a:pt x="45" y="88"/>
                  </a:cubicBezTo>
                  <a:cubicBezTo>
                    <a:pt x="0" y="80"/>
                    <a:pt x="1" y="12"/>
                    <a:pt x="4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87" name="Freeform 950">
              <a:extLst>
                <a:ext uri="{FF2B5EF4-FFF2-40B4-BE49-F238E27FC236}">
                  <a16:creationId xmlns:a16="http://schemas.microsoft.com/office/drawing/2014/main" id="{F83AF2FE-CC46-4A1A-9465-B44926018035}"/>
                </a:ext>
              </a:extLst>
            </p:cNvPr>
            <p:cNvSpPr>
              <a:spLocks/>
            </p:cNvSpPr>
            <p:nvPr/>
          </p:nvSpPr>
          <p:spPr bwMode="auto">
            <a:xfrm flipV="1">
              <a:off x="1368616" y="3511022"/>
              <a:ext cx="50607" cy="50972"/>
            </a:xfrm>
            <a:custGeom>
              <a:avLst/>
              <a:gdLst/>
              <a:ahLst/>
              <a:cxnLst>
                <a:cxn ang="0">
                  <a:pos x="36" y="4"/>
                </a:cxn>
                <a:cxn ang="0">
                  <a:pos x="82" y="37"/>
                </a:cxn>
                <a:cxn ang="0">
                  <a:pos x="48" y="82"/>
                </a:cxn>
                <a:cxn ang="0">
                  <a:pos x="3" y="38"/>
                </a:cxn>
                <a:cxn ang="0">
                  <a:pos x="36" y="4"/>
                </a:cxn>
              </a:cxnLst>
              <a:rect l="0" t="0" r="r" b="b"/>
              <a:pathLst>
                <a:path w="85" h="85">
                  <a:moveTo>
                    <a:pt x="36" y="4"/>
                  </a:moveTo>
                  <a:cubicBezTo>
                    <a:pt x="59" y="0"/>
                    <a:pt x="79" y="15"/>
                    <a:pt x="82" y="37"/>
                  </a:cubicBezTo>
                  <a:cubicBezTo>
                    <a:pt x="85" y="60"/>
                    <a:pt x="69" y="79"/>
                    <a:pt x="48" y="82"/>
                  </a:cubicBezTo>
                  <a:cubicBezTo>
                    <a:pt x="20" y="85"/>
                    <a:pt x="0" y="62"/>
                    <a:pt x="3" y="38"/>
                  </a:cubicBezTo>
                  <a:cubicBezTo>
                    <a:pt x="5" y="19"/>
                    <a:pt x="17" y="7"/>
                    <a:pt x="36"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88" name="Freeform 952">
              <a:extLst>
                <a:ext uri="{FF2B5EF4-FFF2-40B4-BE49-F238E27FC236}">
                  <a16:creationId xmlns:a16="http://schemas.microsoft.com/office/drawing/2014/main" id="{FCF822DE-A62B-4965-B51C-011843A1D89B}"/>
                </a:ext>
              </a:extLst>
            </p:cNvPr>
            <p:cNvSpPr>
              <a:spLocks/>
            </p:cNvSpPr>
            <p:nvPr/>
          </p:nvSpPr>
          <p:spPr bwMode="auto">
            <a:xfrm flipV="1">
              <a:off x="1466919" y="3511667"/>
              <a:ext cx="43965" cy="49682"/>
            </a:xfrm>
            <a:custGeom>
              <a:avLst/>
              <a:gdLst/>
              <a:ahLst/>
              <a:cxnLst>
                <a:cxn ang="0">
                  <a:pos x="32" y="4"/>
                </a:cxn>
                <a:cxn ang="0">
                  <a:pos x="72" y="41"/>
                </a:cxn>
                <a:cxn ang="0">
                  <a:pos x="3" y="42"/>
                </a:cxn>
                <a:cxn ang="0">
                  <a:pos x="32" y="4"/>
                </a:cxn>
              </a:cxnLst>
              <a:rect l="0" t="0" r="r" b="b"/>
              <a:pathLst>
                <a:path w="74" h="84">
                  <a:moveTo>
                    <a:pt x="32" y="4"/>
                  </a:moveTo>
                  <a:cubicBezTo>
                    <a:pt x="53" y="0"/>
                    <a:pt x="74" y="16"/>
                    <a:pt x="72" y="41"/>
                  </a:cubicBezTo>
                  <a:cubicBezTo>
                    <a:pt x="68" y="84"/>
                    <a:pt x="7" y="78"/>
                    <a:pt x="3" y="42"/>
                  </a:cubicBezTo>
                  <a:cubicBezTo>
                    <a:pt x="0" y="20"/>
                    <a:pt x="15" y="7"/>
                    <a:pt x="3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89" name="Freeform 954">
              <a:extLst>
                <a:ext uri="{FF2B5EF4-FFF2-40B4-BE49-F238E27FC236}">
                  <a16:creationId xmlns:a16="http://schemas.microsoft.com/office/drawing/2014/main" id="{D29CF40D-8727-488D-80FD-C882025569A8}"/>
                </a:ext>
              </a:extLst>
            </p:cNvPr>
            <p:cNvSpPr>
              <a:spLocks/>
            </p:cNvSpPr>
            <p:nvPr/>
          </p:nvSpPr>
          <p:spPr bwMode="auto">
            <a:xfrm flipV="1">
              <a:off x="1572510" y="3516184"/>
              <a:ext cx="40169" cy="40649"/>
            </a:xfrm>
            <a:custGeom>
              <a:avLst/>
              <a:gdLst/>
              <a:ahLst/>
              <a:cxnLst>
                <a:cxn ang="0">
                  <a:pos x="30" y="5"/>
                </a:cxn>
                <a:cxn ang="0">
                  <a:pos x="62" y="38"/>
                </a:cxn>
                <a:cxn ang="0">
                  <a:pos x="10" y="23"/>
                </a:cxn>
                <a:cxn ang="0">
                  <a:pos x="30" y="5"/>
                </a:cxn>
              </a:cxnLst>
              <a:rect l="0" t="0" r="r" b="b"/>
              <a:pathLst>
                <a:path w="68" h="68">
                  <a:moveTo>
                    <a:pt x="30" y="5"/>
                  </a:moveTo>
                  <a:cubicBezTo>
                    <a:pt x="51" y="0"/>
                    <a:pt x="68" y="16"/>
                    <a:pt x="62" y="38"/>
                  </a:cubicBezTo>
                  <a:cubicBezTo>
                    <a:pt x="54" y="68"/>
                    <a:pt x="0" y="63"/>
                    <a:pt x="10" y="23"/>
                  </a:cubicBezTo>
                  <a:cubicBezTo>
                    <a:pt x="12" y="15"/>
                    <a:pt x="18" y="7"/>
                    <a:pt x="3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90" name="Freeform 956">
              <a:extLst>
                <a:ext uri="{FF2B5EF4-FFF2-40B4-BE49-F238E27FC236}">
                  <a16:creationId xmlns:a16="http://schemas.microsoft.com/office/drawing/2014/main" id="{7881B6CF-8384-4966-91AD-5F5FB9581808}"/>
                </a:ext>
              </a:extLst>
            </p:cNvPr>
            <p:cNvSpPr>
              <a:spLocks/>
            </p:cNvSpPr>
            <p:nvPr/>
          </p:nvSpPr>
          <p:spPr bwMode="auto">
            <a:xfrm flipV="1">
              <a:off x="1687769" y="3525217"/>
              <a:ext cx="22141" cy="22583"/>
            </a:xfrm>
            <a:custGeom>
              <a:avLst/>
              <a:gdLst/>
              <a:ahLst/>
              <a:cxnLst>
                <a:cxn ang="0">
                  <a:pos x="15" y="3"/>
                </a:cxn>
                <a:cxn ang="0">
                  <a:pos x="34" y="21"/>
                </a:cxn>
                <a:cxn ang="0">
                  <a:pos x="5" y="12"/>
                </a:cxn>
                <a:cxn ang="0">
                  <a:pos x="15" y="3"/>
                </a:cxn>
              </a:cxnLst>
              <a:rect l="0" t="0" r="r" b="b"/>
              <a:pathLst>
                <a:path w="37" h="38">
                  <a:moveTo>
                    <a:pt x="15" y="3"/>
                  </a:moveTo>
                  <a:cubicBezTo>
                    <a:pt x="26" y="0"/>
                    <a:pt x="37" y="7"/>
                    <a:pt x="34" y="21"/>
                  </a:cubicBezTo>
                  <a:cubicBezTo>
                    <a:pt x="30" y="38"/>
                    <a:pt x="0" y="35"/>
                    <a:pt x="5" y="12"/>
                  </a:cubicBezTo>
                  <a:cubicBezTo>
                    <a:pt x="6" y="10"/>
                    <a:pt x="9" y="5"/>
                    <a:pt x="1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91" name="Freeform 946">
              <a:extLst>
                <a:ext uri="{FF2B5EF4-FFF2-40B4-BE49-F238E27FC236}">
                  <a16:creationId xmlns:a16="http://schemas.microsoft.com/office/drawing/2014/main" id="{87AE5B72-A830-4DA7-B69C-9ED27C9365B6}"/>
                </a:ext>
              </a:extLst>
            </p:cNvPr>
            <p:cNvSpPr>
              <a:spLocks/>
            </p:cNvSpPr>
            <p:nvPr/>
          </p:nvSpPr>
          <p:spPr bwMode="auto">
            <a:xfrm flipV="1">
              <a:off x="1259067" y="3385475"/>
              <a:ext cx="54086" cy="63232"/>
            </a:xfrm>
            <a:custGeom>
              <a:avLst/>
              <a:gdLst/>
              <a:ahLst/>
              <a:cxnLst>
                <a:cxn ang="0">
                  <a:pos x="41" y="2"/>
                </a:cxn>
                <a:cxn ang="0">
                  <a:pos x="91" y="46"/>
                </a:cxn>
                <a:cxn ang="0">
                  <a:pos x="0" y="47"/>
                </a:cxn>
                <a:cxn ang="0">
                  <a:pos x="41" y="2"/>
                </a:cxn>
              </a:cxnLst>
              <a:rect l="0" t="0" r="r" b="b"/>
              <a:pathLst>
                <a:path w="91" h="107">
                  <a:moveTo>
                    <a:pt x="41" y="2"/>
                  </a:moveTo>
                  <a:cubicBezTo>
                    <a:pt x="68" y="0"/>
                    <a:pt x="90" y="19"/>
                    <a:pt x="91" y="46"/>
                  </a:cubicBezTo>
                  <a:cubicBezTo>
                    <a:pt x="91" y="105"/>
                    <a:pt x="0" y="107"/>
                    <a:pt x="0" y="47"/>
                  </a:cubicBezTo>
                  <a:cubicBezTo>
                    <a:pt x="0" y="21"/>
                    <a:pt x="16" y="5"/>
                    <a:pt x="4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92" name="Freeform 948">
              <a:extLst>
                <a:ext uri="{FF2B5EF4-FFF2-40B4-BE49-F238E27FC236}">
                  <a16:creationId xmlns:a16="http://schemas.microsoft.com/office/drawing/2014/main" id="{9D08B6E8-AE50-470F-A062-B2E57679D9F0}"/>
                </a:ext>
              </a:extLst>
            </p:cNvPr>
            <p:cNvSpPr>
              <a:spLocks/>
            </p:cNvSpPr>
            <p:nvPr/>
          </p:nvSpPr>
          <p:spPr bwMode="auto">
            <a:xfrm flipV="1">
              <a:off x="1363555" y="3389991"/>
              <a:ext cx="60728" cy="54199"/>
            </a:xfrm>
            <a:custGeom>
              <a:avLst/>
              <a:gdLst/>
              <a:ahLst/>
              <a:cxnLst>
                <a:cxn ang="0">
                  <a:pos x="45" y="4"/>
                </a:cxn>
                <a:cxn ang="0">
                  <a:pos x="96" y="37"/>
                </a:cxn>
                <a:cxn ang="0">
                  <a:pos x="45" y="88"/>
                </a:cxn>
                <a:cxn ang="0">
                  <a:pos x="45" y="4"/>
                </a:cxn>
              </a:cxnLst>
              <a:rect l="0" t="0" r="r" b="b"/>
              <a:pathLst>
                <a:path w="102" h="92">
                  <a:moveTo>
                    <a:pt x="45" y="4"/>
                  </a:moveTo>
                  <a:cubicBezTo>
                    <a:pt x="70" y="0"/>
                    <a:pt x="92" y="16"/>
                    <a:pt x="96" y="37"/>
                  </a:cubicBezTo>
                  <a:cubicBezTo>
                    <a:pt x="102" y="74"/>
                    <a:pt x="71" y="92"/>
                    <a:pt x="45" y="88"/>
                  </a:cubicBezTo>
                  <a:cubicBezTo>
                    <a:pt x="0" y="80"/>
                    <a:pt x="1" y="12"/>
                    <a:pt x="4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93" name="Freeform 950">
              <a:extLst>
                <a:ext uri="{FF2B5EF4-FFF2-40B4-BE49-F238E27FC236}">
                  <a16:creationId xmlns:a16="http://schemas.microsoft.com/office/drawing/2014/main" id="{2A44CA6C-6671-4DAE-9D6C-ADB5BD08495A}"/>
                </a:ext>
              </a:extLst>
            </p:cNvPr>
            <p:cNvSpPr>
              <a:spLocks/>
            </p:cNvSpPr>
            <p:nvPr/>
          </p:nvSpPr>
          <p:spPr bwMode="auto">
            <a:xfrm flipV="1">
              <a:off x="1463598" y="3391605"/>
              <a:ext cx="50607" cy="50972"/>
            </a:xfrm>
            <a:custGeom>
              <a:avLst/>
              <a:gdLst/>
              <a:ahLst/>
              <a:cxnLst>
                <a:cxn ang="0">
                  <a:pos x="36" y="4"/>
                </a:cxn>
                <a:cxn ang="0">
                  <a:pos x="82" y="37"/>
                </a:cxn>
                <a:cxn ang="0">
                  <a:pos x="48" y="82"/>
                </a:cxn>
                <a:cxn ang="0">
                  <a:pos x="3" y="38"/>
                </a:cxn>
                <a:cxn ang="0">
                  <a:pos x="36" y="4"/>
                </a:cxn>
              </a:cxnLst>
              <a:rect l="0" t="0" r="r" b="b"/>
              <a:pathLst>
                <a:path w="85" h="85">
                  <a:moveTo>
                    <a:pt x="36" y="4"/>
                  </a:moveTo>
                  <a:cubicBezTo>
                    <a:pt x="59" y="0"/>
                    <a:pt x="79" y="15"/>
                    <a:pt x="82" y="37"/>
                  </a:cubicBezTo>
                  <a:cubicBezTo>
                    <a:pt x="85" y="60"/>
                    <a:pt x="69" y="79"/>
                    <a:pt x="48" y="82"/>
                  </a:cubicBezTo>
                  <a:cubicBezTo>
                    <a:pt x="20" y="85"/>
                    <a:pt x="0" y="62"/>
                    <a:pt x="3" y="38"/>
                  </a:cubicBezTo>
                  <a:cubicBezTo>
                    <a:pt x="5" y="19"/>
                    <a:pt x="17" y="7"/>
                    <a:pt x="36"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94" name="Freeform 952">
              <a:extLst>
                <a:ext uri="{FF2B5EF4-FFF2-40B4-BE49-F238E27FC236}">
                  <a16:creationId xmlns:a16="http://schemas.microsoft.com/office/drawing/2014/main" id="{FA8CDEF2-CF15-44D9-823A-20E01ACA3AE3}"/>
                </a:ext>
              </a:extLst>
            </p:cNvPr>
            <p:cNvSpPr>
              <a:spLocks/>
            </p:cNvSpPr>
            <p:nvPr/>
          </p:nvSpPr>
          <p:spPr bwMode="auto">
            <a:xfrm flipV="1">
              <a:off x="1570612" y="3392250"/>
              <a:ext cx="43965" cy="49682"/>
            </a:xfrm>
            <a:custGeom>
              <a:avLst/>
              <a:gdLst/>
              <a:ahLst/>
              <a:cxnLst>
                <a:cxn ang="0">
                  <a:pos x="32" y="4"/>
                </a:cxn>
                <a:cxn ang="0">
                  <a:pos x="72" y="41"/>
                </a:cxn>
                <a:cxn ang="0">
                  <a:pos x="3" y="42"/>
                </a:cxn>
                <a:cxn ang="0">
                  <a:pos x="32" y="4"/>
                </a:cxn>
              </a:cxnLst>
              <a:rect l="0" t="0" r="r" b="b"/>
              <a:pathLst>
                <a:path w="74" h="84">
                  <a:moveTo>
                    <a:pt x="32" y="4"/>
                  </a:moveTo>
                  <a:cubicBezTo>
                    <a:pt x="53" y="0"/>
                    <a:pt x="74" y="16"/>
                    <a:pt x="72" y="41"/>
                  </a:cubicBezTo>
                  <a:cubicBezTo>
                    <a:pt x="68" y="84"/>
                    <a:pt x="7" y="78"/>
                    <a:pt x="3" y="42"/>
                  </a:cubicBezTo>
                  <a:cubicBezTo>
                    <a:pt x="0" y="20"/>
                    <a:pt x="15" y="7"/>
                    <a:pt x="3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95" name="Freeform 954">
              <a:extLst>
                <a:ext uri="{FF2B5EF4-FFF2-40B4-BE49-F238E27FC236}">
                  <a16:creationId xmlns:a16="http://schemas.microsoft.com/office/drawing/2014/main" id="{430A9DFB-DCB2-4588-A59D-94EEC20D4DDC}"/>
                </a:ext>
              </a:extLst>
            </p:cNvPr>
            <p:cNvSpPr>
              <a:spLocks/>
            </p:cNvSpPr>
            <p:nvPr/>
          </p:nvSpPr>
          <p:spPr bwMode="auto">
            <a:xfrm flipV="1">
              <a:off x="1678755" y="3396766"/>
              <a:ext cx="40169" cy="40649"/>
            </a:xfrm>
            <a:custGeom>
              <a:avLst/>
              <a:gdLst/>
              <a:ahLst/>
              <a:cxnLst>
                <a:cxn ang="0">
                  <a:pos x="30" y="5"/>
                </a:cxn>
                <a:cxn ang="0">
                  <a:pos x="62" y="38"/>
                </a:cxn>
                <a:cxn ang="0">
                  <a:pos x="10" y="23"/>
                </a:cxn>
                <a:cxn ang="0">
                  <a:pos x="30" y="5"/>
                </a:cxn>
              </a:cxnLst>
              <a:rect l="0" t="0" r="r" b="b"/>
              <a:pathLst>
                <a:path w="68" h="68">
                  <a:moveTo>
                    <a:pt x="30" y="5"/>
                  </a:moveTo>
                  <a:cubicBezTo>
                    <a:pt x="51" y="0"/>
                    <a:pt x="68" y="16"/>
                    <a:pt x="62" y="38"/>
                  </a:cubicBezTo>
                  <a:cubicBezTo>
                    <a:pt x="54" y="68"/>
                    <a:pt x="0" y="63"/>
                    <a:pt x="10" y="23"/>
                  </a:cubicBezTo>
                  <a:cubicBezTo>
                    <a:pt x="12" y="15"/>
                    <a:pt x="18" y="7"/>
                    <a:pt x="3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96" name="Freeform 956">
              <a:extLst>
                <a:ext uri="{FF2B5EF4-FFF2-40B4-BE49-F238E27FC236}">
                  <a16:creationId xmlns:a16="http://schemas.microsoft.com/office/drawing/2014/main" id="{4BD894C4-594C-4152-B5E0-A6DE4E3E5E5B}"/>
                </a:ext>
              </a:extLst>
            </p:cNvPr>
            <p:cNvSpPr>
              <a:spLocks/>
            </p:cNvSpPr>
            <p:nvPr/>
          </p:nvSpPr>
          <p:spPr bwMode="auto">
            <a:xfrm flipV="1">
              <a:off x="1783625" y="3405799"/>
              <a:ext cx="22141" cy="22583"/>
            </a:xfrm>
            <a:custGeom>
              <a:avLst/>
              <a:gdLst/>
              <a:ahLst/>
              <a:cxnLst>
                <a:cxn ang="0">
                  <a:pos x="15" y="3"/>
                </a:cxn>
                <a:cxn ang="0">
                  <a:pos x="34" y="21"/>
                </a:cxn>
                <a:cxn ang="0">
                  <a:pos x="5" y="12"/>
                </a:cxn>
                <a:cxn ang="0">
                  <a:pos x="15" y="3"/>
                </a:cxn>
              </a:cxnLst>
              <a:rect l="0" t="0" r="r" b="b"/>
              <a:pathLst>
                <a:path w="37" h="38">
                  <a:moveTo>
                    <a:pt x="15" y="3"/>
                  </a:moveTo>
                  <a:cubicBezTo>
                    <a:pt x="26" y="0"/>
                    <a:pt x="37" y="7"/>
                    <a:pt x="34" y="21"/>
                  </a:cubicBezTo>
                  <a:cubicBezTo>
                    <a:pt x="30" y="38"/>
                    <a:pt x="0" y="35"/>
                    <a:pt x="5" y="12"/>
                  </a:cubicBezTo>
                  <a:cubicBezTo>
                    <a:pt x="6" y="10"/>
                    <a:pt x="9" y="5"/>
                    <a:pt x="1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97" name="Freeform 950">
              <a:extLst>
                <a:ext uri="{FF2B5EF4-FFF2-40B4-BE49-F238E27FC236}">
                  <a16:creationId xmlns:a16="http://schemas.microsoft.com/office/drawing/2014/main" id="{434CDAD5-7919-4D71-A925-04F96F44A51C}"/>
                </a:ext>
              </a:extLst>
            </p:cNvPr>
            <p:cNvSpPr>
              <a:spLocks/>
            </p:cNvSpPr>
            <p:nvPr/>
          </p:nvSpPr>
          <p:spPr bwMode="auto">
            <a:xfrm flipV="1">
              <a:off x="1155912" y="3614101"/>
              <a:ext cx="50607" cy="50972"/>
            </a:xfrm>
            <a:custGeom>
              <a:avLst/>
              <a:gdLst/>
              <a:ahLst/>
              <a:cxnLst>
                <a:cxn ang="0">
                  <a:pos x="36" y="4"/>
                </a:cxn>
                <a:cxn ang="0">
                  <a:pos x="82" y="37"/>
                </a:cxn>
                <a:cxn ang="0">
                  <a:pos x="48" y="82"/>
                </a:cxn>
                <a:cxn ang="0">
                  <a:pos x="3" y="38"/>
                </a:cxn>
                <a:cxn ang="0">
                  <a:pos x="36" y="4"/>
                </a:cxn>
              </a:cxnLst>
              <a:rect l="0" t="0" r="r" b="b"/>
              <a:pathLst>
                <a:path w="85" h="85">
                  <a:moveTo>
                    <a:pt x="36" y="4"/>
                  </a:moveTo>
                  <a:cubicBezTo>
                    <a:pt x="59" y="0"/>
                    <a:pt x="79" y="15"/>
                    <a:pt x="82" y="37"/>
                  </a:cubicBezTo>
                  <a:cubicBezTo>
                    <a:pt x="85" y="60"/>
                    <a:pt x="69" y="79"/>
                    <a:pt x="48" y="82"/>
                  </a:cubicBezTo>
                  <a:cubicBezTo>
                    <a:pt x="20" y="85"/>
                    <a:pt x="0" y="62"/>
                    <a:pt x="3" y="38"/>
                  </a:cubicBezTo>
                  <a:cubicBezTo>
                    <a:pt x="5" y="19"/>
                    <a:pt x="17" y="7"/>
                    <a:pt x="36"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98" name="Freeform 952">
              <a:extLst>
                <a:ext uri="{FF2B5EF4-FFF2-40B4-BE49-F238E27FC236}">
                  <a16:creationId xmlns:a16="http://schemas.microsoft.com/office/drawing/2014/main" id="{2218348A-A4BC-45F2-9E97-43DA051A6DBE}"/>
                </a:ext>
              </a:extLst>
            </p:cNvPr>
            <p:cNvSpPr>
              <a:spLocks/>
            </p:cNvSpPr>
            <p:nvPr/>
          </p:nvSpPr>
          <p:spPr bwMode="auto">
            <a:xfrm flipV="1">
              <a:off x="1264128" y="3614747"/>
              <a:ext cx="43965" cy="49682"/>
            </a:xfrm>
            <a:custGeom>
              <a:avLst/>
              <a:gdLst/>
              <a:ahLst/>
              <a:cxnLst>
                <a:cxn ang="0">
                  <a:pos x="32" y="4"/>
                </a:cxn>
                <a:cxn ang="0">
                  <a:pos x="72" y="41"/>
                </a:cxn>
                <a:cxn ang="0">
                  <a:pos x="3" y="42"/>
                </a:cxn>
                <a:cxn ang="0">
                  <a:pos x="32" y="4"/>
                </a:cxn>
              </a:cxnLst>
              <a:rect l="0" t="0" r="r" b="b"/>
              <a:pathLst>
                <a:path w="74" h="84">
                  <a:moveTo>
                    <a:pt x="32" y="4"/>
                  </a:moveTo>
                  <a:cubicBezTo>
                    <a:pt x="53" y="0"/>
                    <a:pt x="74" y="16"/>
                    <a:pt x="72" y="41"/>
                  </a:cubicBezTo>
                  <a:cubicBezTo>
                    <a:pt x="68" y="84"/>
                    <a:pt x="7" y="78"/>
                    <a:pt x="3" y="42"/>
                  </a:cubicBezTo>
                  <a:cubicBezTo>
                    <a:pt x="0" y="20"/>
                    <a:pt x="15" y="7"/>
                    <a:pt x="3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99" name="Freeform 954">
              <a:extLst>
                <a:ext uri="{FF2B5EF4-FFF2-40B4-BE49-F238E27FC236}">
                  <a16:creationId xmlns:a16="http://schemas.microsoft.com/office/drawing/2014/main" id="{12303BB7-532F-4EC4-967F-244B0C53697F}"/>
                </a:ext>
              </a:extLst>
            </p:cNvPr>
            <p:cNvSpPr>
              <a:spLocks/>
            </p:cNvSpPr>
            <p:nvPr/>
          </p:nvSpPr>
          <p:spPr bwMode="auto">
            <a:xfrm flipV="1">
              <a:off x="1373835" y="3619263"/>
              <a:ext cx="40169" cy="40649"/>
            </a:xfrm>
            <a:custGeom>
              <a:avLst/>
              <a:gdLst/>
              <a:ahLst/>
              <a:cxnLst>
                <a:cxn ang="0">
                  <a:pos x="30" y="5"/>
                </a:cxn>
                <a:cxn ang="0">
                  <a:pos x="62" y="38"/>
                </a:cxn>
                <a:cxn ang="0">
                  <a:pos x="10" y="23"/>
                </a:cxn>
                <a:cxn ang="0">
                  <a:pos x="30" y="5"/>
                </a:cxn>
              </a:cxnLst>
              <a:rect l="0" t="0" r="r" b="b"/>
              <a:pathLst>
                <a:path w="68" h="68">
                  <a:moveTo>
                    <a:pt x="30" y="5"/>
                  </a:moveTo>
                  <a:cubicBezTo>
                    <a:pt x="51" y="0"/>
                    <a:pt x="68" y="16"/>
                    <a:pt x="62" y="38"/>
                  </a:cubicBezTo>
                  <a:cubicBezTo>
                    <a:pt x="54" y="68"/>
                    <a:pt x="0" y="63"/>
                    <a:pt x="10" y="23"/>
                  </a:cubicBezTo>
                  <a:cubicBezTo>
                    <a:pt x="12" y="15"/>
                    <a:pt x="18" y="7"/>
                    <a:pt x="3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00" name="Freeform 956">
              <a:extLst>
                <a:ext uri="{FF2B5EF4-FFF2-40B4-BE49-F238E27FC236}">
                  <a16:creationId xmlns:a16="http://schemas.microsoft.com/office/drawing/2014/main" id="{C469375A-6FB6-4FEF-8842-D374B3F56A76}"/>
                </a:ext>
              </a:extLst>
            </p:cNvPr>
            <p:cNvSpPr>
              <a:spLocks/>
            </p:cNvSpPr>
            <p:nvPr/>
          </p:nvSpPr>
          <p:spPr bwMode="auto">
            <a:xfrm flipV="1">
              <a:off x="1477832" y="3628296"/>
              <a:ext cx="22141" cy="22583"/>
            </a:xfrm>
            <a:custGeom>
              <a:avLst/>
              <a:gdLst/>
              <a:ahLst/>
              <a:cxnLst>
                <a:cxn ang="0">
                  <a:pos x="15" y="3"/>
                </a:cxn>
                <a:cxn ang="0">
                  <a:pos x="34" y="21"/>
                </a:cxn>
                <a:cxn ang="0">
                  <a:pos x="5" y="12"/>
                </a:cxn>
                <a:cxn ang="0">
                  <a:pos x="15" y="3"/>
                </a:cxn>
              </a:cxnLst>
              <a:rect l="0" t="0" r="r" b="b"/>
              <a:pathLst>
                <a:path w="37" h="38">
                  <a:moveTo>
                    <a:pt x="15" y="3"/>
                  </a:moveTo>
                  <a:cubicBezTo>
                    <a:pt x="26" y="0"/>
                    <a:pt x="37" y="7"/>
                    <a:pt x="34" y="21"/>
                  </a:cubicBezTo>
                  <a:cubicBezTo>
                    <a:pt x="30" y="38"/>
                    <a:pt x="0" y="35"/>
                    <a:pt x="5" y="12"/>
                  </a:cubicBezTo>
                  <a:cubicBezTo>
                    <a:pt x="6" y="10"/>
                    <a:pt x="9" y="5"/>
                    <a:pt x="1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01" name="Freeform 943">
              <a:extLst>
                <a:ext uri="{FF2B5EF4-FFF2-40B4-BE49-F238E27FC236}">
                  <a16:creationId xmlns:a16="http://schemas.microsoft.com/office/drawing/2014/main" id="{3F06A7BE-505A-4312-926C-8B06681A1A96}"/>
                </a:ext>
              </a:extLst>
            </p:cNvPr>
            <p:cNvSpPr>
              <a:spLocks/>
            </p:cNvSpPr>
            <p:nvPr/>
          </p:nvSpPr>
          <p:spPr bwMode="auto">
            <a:xfrm flipV="1">
              <a:off x="1565756" y="2491967"/>
              <a:ext cx="56617" cy="67748"/>
            </a:xfrm>
            <a:custGeom>
              <a:avLst/>
              <a:gdLst/>
              <a:ahLst/>
              <a:cxnLst>
                <a:cxn ang="0">
                  <a:pos x="42" y="4"/>
                </a:cxn>
                <a:cxn ang="0">
                  <a:pos x="94" y="49"/>
                </a:cxn>
                <a:cxn ang="0">
                  <a:pos x="0" y="51"/>
                </a:cxn>
                <a:cxn ang="0">
                  <a:pos x="42" y="4"/>
                </a:cxn>
              </a:cxnLst>
              <a:rect l="0" t="0" r="r" b="b"/>
              <a:pathLst>
                <a:path w="95" h="114">
                  <a:moveTo>
                    <a:pt x="42" y="4"/>
                  </a:moveTo>
                  <a:cubicBezTo>
                    <a:pt x="70" y="0"/>
                    <a:pt x="94" y="20"/>
                    <a:pt x="94" y="49"/>
                  </a:cubicBezTo>
                  <a:cubicBezTo>
                    <a:pt x="95" y="114"/>
                    <a:pt x="1" y="107"/>
                    <a:pt x="0" y="51"/>
                  </a:cubicBezTo>
                  <a:cubicBezTo>
                    <a:pt x="0" y="24"/>
                    <a:pt x="15" y="7"/>
                    <a:pt x="4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dirty="0"/>
            </a:p>
          </p:txBody>
        </p:sp>
      </p:grpSp>
      <p:pic>
        <p:nvPicPr>
          <p:cNvPr id="102" name="Graphic 9">
            <a:extLst>
              <a:ext uri="{FF2B5EF4-FFF2-40B4-BE49-F238E27FC236}">
                <a16:creationId xmlns:a16="http://schemas.microsoft.com/office/drawing/2014/main" id="{72892829-9C2A-4A37-977F-304959ADE5BA}"/>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tretch>
            <a:fillRect/>
          </a:stretch>
        </p:blipFill>
        <p:spPr>
          <a:xfrm>
            <a:off x="230122" y="6348549"/>
            <a:ext cx="1671735" cy="372969"/>
          </a:xfrm>
          <a:prstGeom prst="rect">
            <a:avLst/>
          </a:prstGeom>
        </p:spPr>
      </p:pic>
    </p:spTree>
    <p:extLst>
      <p:ext uri="{BB962C8B-B14F-4D97-AF65-F5344CB8AC3E}">
        <p14:creationId xmlns:p14="http://schemas.microsoft.com/office/powerpoint/2010/main" val="104841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grpSp>
        <p:nvGrpSpPr>
          <p:cNvPr id="8" name="Group 7">
            <a:extLst>
              <a:ext uri="{FF2B5EF4-FFF2-40B4-BE49-F238E27FC236}">
                <a16:creationId xmlns:a16="http://schemas.microsoft.com/office/drawing/2014/main" id="{A93398BA-3A6B-47EE-90B3-6F63463CED59}"/>
              </a:ext>
            </a:extLst>
          </p:cNvPr>
          <p:cNvGrpSpPr/>
          <p:nvPr userDrawn="1"/>
        </p:nvGrpSpPr>
        <p:grpSpPr>
          <a:xfrm>
            <a:off x="6501551" y="-27360"/>
            <a:ext cx="5697257" cy="4702051"/>
            <a:chOff x="4982393" y="3018182"/>
            <a:chExt cx="1617663" cy="1335087"/>
          </a:xfrm>
        </p:grpSpPr>
        <p:sp>
          <p:nvSpPr>
            <p:cNvPr id="9" name="Freeform 20">
              <a:extLst>
                <a:ext uri="{FF2B5EF4-FFF2-40B4-BE49-F238E27FC236}">
                  <a16:creationId xmlns:a16="http://schemas.microsoft.com/office/drawing/2014/main" id="{27BD9944-5CAF-4C7A-BEA9-6A01F8AD5B59}"/>
                </a:ext>
              </a:extLst>
            </p:cNvPr>
            <p:cNvSpPr>
              <a:spLocks/>
            </p:cNvSpPr>
            <p:nvPr/>
          </p:nvSpPr>
          <p:spPr bwMode="auto">
            <a:xfrm>
              <a:off x="5263381" y="3494432"/>
              <a:ext cx="1336675" cy="858837"/>
            </a:xfrm>
            <a:custGeom>
              <a:avLst/>
              <a:gdLst>
                <a:gd name="T0" fmla="*/ 354 w 354"/>
                <a:gd name="T1" fmla="*/ 164 h 227"/>
                <a:gd name="T2" fmla="*/ 226 w 354"/>
                <a:gd name="T3" fmla="*/ 12 h 227"/>
                <a:gd name="T4" fmla="*/ 92 w 354"/>
                <a:gd name="T5" fmla="*/ 61 h 227"/>
                <a:gd name="T6" fmla="*/ 0 w 354"/>
                <a:gd name="T7" fmla="*/ 68 h 227"/>
                <a:gd name="T8" fmla="*/ 354 w 354"/>
                <a:gd name="T9" fmla="*/ 227 h 227"/>
                <a:gd name="T10" fmla="*/ 354 w 354"/>
                <a:gd name="T11" fmla="*/ 164 h 227"/>
              </a:gdLst>
              <a:ahLst/>
              <a:cxnLst>
                <a:cxn ang="0">
                  <a:pos x="T0" y="T1"/>
                </a:cxn>
                <a:cxn ang="0">
                  <a:pos x="T2" y="T3"/>
                </a:cxn>
                <a:cxn ang="0">
                  <a:pos x="T4" y="T5"/>
                </a:cxn>
                <a:cxn ang="0">
                  <a:pos x="T6" y="T7"/>
                </a:cxn>
                <a:cxn ang="0">
                  <a:pos x="T8" y="T9"/>
                </a:cxn>
                <a:cxn ang="0">
                  <a:pos x="T10" y="T11"/>
                </a:cxn>
              </a:cxnLst>
              <a:rect l="0" t="0" r="r" b="b"/>
              <a:pathLst>
                <a:path w="354" h="227">
                  <a:moveTo>
                    <a:pt x="354" y="164"/>
                  </a:moveTo>
                  <a:cubicBezTo>
                    <a:pt x="312" y="138"/>
                    <a:pt x="239" y="28"/>
                    <a:pt x="226" y="12"/>
                  </a:cubicBezTo>
                  <a:cubicBezTo>
                    <a:pt x="197" y="0"/>
                    <a:pt x="151" y="27"/>
                    <a:pt x="92" y="61"/>
                  </a:cubicBezTo>
                  <a:cubicBezTo>
                    <a:pt x="36" y="93"/>
                    <a:pt x="5" y="71"/>
                    <a:pt x="0" y="68"/>
                  </a:cubicBezTo>
                  <a:cubicBezTo>
                    <a:pt x="74" y="127"/>
                    <a:pt x="226" y="193"/>
                    <a:pt x="354" y="227"/>
                  </a:cubicBezTo>
                  <a:cubicBezTo>
                    <a:pt x="354" y="210"/>
                    <a:pt x="354" y="179"/>
                    <a:pt x="354" y="164"/>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1">
              <a:extLst>
                <a:ext uri="{FF2B5EF4-FFF2-40B4-BE49-F238E27FC236}">
                  <a16:creationId xmlns:a16="http://schemas.microsoft.com/office/drawing/2014/main" id="{CDDEBEDF-3D22-4FF8-8054-F50141382E61}"/>
                </a:ext>
              </a:extLst>
            </p:cNvPr>
            <p:cNvSpPr>
              <a:spLocks/>
            </p:cNvSpPr>
            <p:nvPr/>
          </p:nvSpPr>
          <p:spPr bwMode="auto">
            <a:xfrm>
              <a:off x="4982393" y="3018182"/>
              <a:ext cx="1617663" cy="1096962"/>
            </a:xfrm>
            <a:custGeom>
              <a:avLst/>
              <a:gdLst>
                <a:gd name="T0" fmla="*/ 428 w 428"/>
                <a:gd name="T1" fmla="*/ 0 h 290"/>
                <a:gd name="T2" fmla="*/ 77 w 428"/>
                <a:gd name="T3" fmla="*/ 0 h 290"/>
                <a:gd name="T4" fmla="*/ 74 w 428"/>
                <a:gd name="T5" fmla="*/ 194 h 290"/>
                <a:gd name="T6" fmla="*/ 74 w 428"/>
                <a:gd name="T7" fmla="*/ 194 h 290"/>
                <a:gd name="T8" fmla="*/ 166 w 428"/>
                <a:gd name="T9" fmla="*/ 187 h 290"/>
                <a:gd name="T10" fmla="*/ 300 w 428"/>
                <a:gd name="T11" fmla="*/ 138 h 290"/>
                <a:gd name="T12" fmla="*/ 428 w 428"/>
                <a:gd name="T13" fmla="*/ 290 h 290"/>
                <a:gd name="T14" fmla="*/ 428 w 428"/>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8" h="290">
                  <a:moveTo>
                    <a:pt x="428" y="0"/>
                  </a:moveTo>
                  <a:cubicBezTo>
                    <a:pt x="77" y="0"/>
                    <a:pt x="77" y="0"/>
                    <a:pt x="77" y="0"/>
                  </a:cubicBezTo>
                  <a:cubicBezTo>
                    <a:pt x="77" y="0"/>
                    <a:pt x="0" y="134"/>
                    <a:pt x="74" y="194"/>
                  </a:cubicBezTo>
                  <a:cubicBezTo>
                    <a:pt x="74" y="194"/>
                    <a:pt x="74" y="194"/>
                    <a:pt x="74" y="194"/>
                  </a:cubicBezTo>
                  <a:cubicBezTo>
                    <a:pt x="79" y="197"/>
                    <a:pt x="110" y="219"/>
                    <a:pt x="166" y="187"/>
                  </a:cubicBezTo>
                  <a:cubicBezTo>
                    <a:pt x="225" y="153"/>
                    <a:pt x="271" y="126"/>
                    <a:pt x="300" y="138"/>
                  </a:cubicBezTo>
                  <a:cubicBezTo>
                    <a:pt x="313" y="154"/>
                    <a:pt x="386" y="264"/>
                    <a:pt x="428" y="290"/>
                  </a:cubicBezTo>
                  <a:cubicBezTo>
                    <a:pt x="428" y="259"/>
                    <a:pt x="428" y="0"/>
                    <a:pt x="428"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448099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15:guide id="3" pos="721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Pager Template 2017 NL">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057D060-0B8F-4185-9973-B0078A4AFBD5}"/>
              </a:ext>
            </a:extLst>
          </p:cNvPr>
          <p:cNvGraphicFramePr>
            <a:graphicFrameLocks noChangeAspect="1"/>
          </p:cNvGraphicFramePr>
          <p:nvPr userDrawn="1">
            <p:custDataLst>
              <p:tags r:id="rId1"/>
            </p:custDataLst>
            <p:extLst>
              <p:ext uri="{D42A27DB-BD31-4B8C-83A1-F6EECF244321}">
                <p14:modId xmlns:p14="http://schemas.microsoft.com/office/powerpoint/2010/main" val="33106422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4" name="Object 3" hidden="1">
                        <a:extLst>
                          <a:ext uri="{FF2B5EF4-FFF2-40B4-BE49-F238E27FC236}">
                            <a16:creationId xmlns:a16="http://schemas.microsoft.com/office/drawing/2014/main" id="{4057D060-0B8F-4185-9973-B0078A4AF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dirty="0"/>
              <a:t>Click icon to add picture</a:t>
            </a:r>
            <a:endParaRPr lang="nl-NL" noProof="0" dirty="0"/>
          </a:p>
        </p:txBody>
      </p:sp>
      <p:grpSp>
        <p:nvGrpSpPr>
          <p:cNvPr id="6" name="Group 5">
            <a:extLst>
              <a:ext uri="{FF2B5EF4-FFF2-40B4-BE49-F238E27FC236}">
                <a16:creationId xmlns:a16="http://schemas.microsoft.com/office/drawing/2014/main" id="{1FD4482E-1B89-4DDA-8C85-A70D4A68F60E}"/>
              </a:ext>
            </a:extLst>
          </p:cNvPr>
          <p:cNvGrpSpPr/>
          <p:nvPr userDrawn="1"/>
        </p:nvGrpSpPr>
        <p:grpSpPr>
          <a:xfrm>
            <a:off x="-24564" y="-11575"/>
            <a:ext cx="9028253" cy="2501422"/>
            <a:chOff x="-24564" y="-11575"/>
            <a:chExt cx="9028253" cy="2501422"/>
          </a:xfrm>
        </p:grpSpPr>
        <p:sp>
          <p:nvSpPr>
            <p:cNvPr id="3" name="Freeform: Shape 2">
              <a:extLst>
                <a:ext uri="{FF2B5EF4-FFF2-40B4-BE49-F238E27FC236}">
                  <a16:creationId xmlns:a16="http://schemas.microsoft.com/office/drawing/2014/main" id="{7700CB4C-9AB8-4A41-B1C5-D060DDDC4457}"/>
                </a:ext>
              </a:extLst>
            </p:cNvPr>
            <p:cNvSpPr/>
            <p:nvPr userDrawn="1"/>
          </p:nvSpPr>
          <p:spPr>
            <a:xfrm>
              <a:off x="-24564" y="1551009"/>
              <a:ext cx="2652454" cy="920820"/>
            </a:xfrm>
            <a:custGeom>
              <a:avLst/>
              <a:gdLst>
                <a:gd name="connsiteX0" fmla="*/ 0 w 2615878"/>
                <a:gd name="connsiteY0" fmla="*/ 0 h 972273"/>
                <a:gd name="connsiteX1" fmla="*/ 0 w 2615878"/>
                <a:gd name="connsiteY1" fmla="*/ 381964 h 972273"/>
                <a:gd name="connsiteX2" fmla="*/ 2615878 w 2615878"/>
                <a:gd name="connsiteY2" fmla="*/ 972273 h 972273"/>
                <a:gd name="connsiteX3" fmla="*/ 0 w 2615878"/>
                <a:gd name="connsiteY3" fmla="*/ 0 h 972273"/>
                <a:gd name="connsiteX0" fmla="*/ 0 w 2652454"/>
                <a:gd name="connsiteY0" fmla="*/ 0 h 917409"/>
                <a:gd name="connsiteX1" fmla="*/ 0 w 2652454"/>
                <a:gd name="connsiteY1" fmla="*/ 381964 h 917409"/>
                <a:gd name="connsiteX2" fmla="*/ 2652454 w 2652454"/>
                <a:gd name="connsiteY2" fmla="*/ 917409 h 917409"/>
                <a:gd name="connsiteX3" fmla="*/ 0 w 2652454"/>
                <a:gd name="connsiteY3" fmla="*/ 0 h 917409"/>
                <a:gd name="connsiteX0" fmla="*/ 0 w 2652454"/>
                <a:gd name="connsiteY0" fmla="*/ 0 h 935020"/>
                <a:gd name="connsiteX1" fmla="*/ 0 w 2652454"/>
                <a:gd name="connsiteY1" fmla="*/ 381964 h 935020"/>
                <a:gd name="connsiteX2" fmla="*/ 2652454 w 2652454"/>
                <a:gd name="connsiteY2" fmla="*/ 917409 h 935020"/>
                <a:gd name="connsiteX3" fmla="*/ 0 w 2652454"/>
                <a:gd name="connsiteY3" fmla="*/ 0 h 935020"/>
                <a:gd name="connsiteX0" fmla="*/ 0 w 2652454"/>
                <a:gd name="connsiteY0" fmla="*/ 0 h 937052"/>
                <a:gd name="connsiteX1" fmla="*/ 0 w 2652454"/>
                <a:gd name="connsiteY1" fmla="*/ 381964 h 937052"/>
                <a:gd name="connsiteX2" fmla="*/ 2652454 w 2652454"/>
                <a:gd name="connsiteY2" fmla="*/ 917409 h 937052"/>
                <a:gd name="connsiteX3" fmla="*/ 0 w 2652454"/>
                <a:gd name="connsiteY3" fmla="*/ 0 h 937052"/>
                <a:gd name="connsiteX0" fmla="*/ 0 w 2652454"/>
                <a:gd name="connsiteY0" fmla="*/ 0 h 920820"/>
                <a:gd name="connsiteX1" fmla="*/ 0 w 2652454"/>
                <a:gd name="connsiteY1" fmla="*/ 381964 h 920820"/>
                <a:gd name="connsiteX2" fmla="*/ 2652454 w 2652454"/>
                <a:gd name="connsiteY2" fmla="*/ 917409 h 920820"/>
                <a:gd name="connsiteX3" fmla="*/ 0 w 2652454"/>
                <a:gd name="connsiteY3" fmla="*/ 0 h 920820"/>
              </a:gdLst>
              <a:ahLst/>
              <a:cxnLst>
                <a:cxn ang="0">
                  <a:pos x="connsiteX0" y="connsiteY0"/>
                </a:cxn>
                <a:cxn ang="0">
                  <a:pos x="connsiteX1" y="connsiteY1"/>
                </a:cxn>
                <a:cxn ang="0">
                  <a:pos x="connsiteX2" y="connsiteY2"/>
                </a:cxn>
                <a:cxn ang="0">
                  <a:pos x="connsiteX3" y="connsiteY3"/>
                </a:cxn>
              </a:cxnLst>
              <a:rect l="l" t="t" r="r" b="b"/>
              <a:pathLst>
                <a:path w="2652454" h="920820">
                  <a:moveTo>
                    <a:pt x="0" y="0"/>
                  </a:moveTo>
                  <a:lnTo>
                    <a:pt x="0" y="381964"/>
                  </a:lnTo>
                  <a:cubicBezTo>
                    <a:pt x="743943" y="621406"/>
                    <a:pt x="1878031" y="958383"/>
                    <a:pt x="2652454" y="917409"/>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 name="Freeform: Shape 1">
              <a:extLst>
                <a:ext uri="{FF2B5EF4-FFF2-40B4-BE49-F238E27FC236}">
                  <a16:creationId xmlns:a16="http://schemas.microsoft.com/office/drawing/2014/main" id="{C853F9D4-C53E-4BB4-9B47-6D15BA60022B}"/>
                </a:ext>
              </a:extLst>
            </p:cNvPr>
            <p:cNvSpPr/>
            <p:nvPr userDrawn="1"/>
          </p:nvSpPr>
          <p:spPr>
            <a:xfrm>
              <a:off x="-24564" y="-11575"/>
              <a:ext cx="9028253" cy="2501422"/>
            </a:xfrm>
            <a:custGeom>
              <a:avLst/>
              <a:gdLst>
                <a:gd name="connsiteX0" fmla="*/ 23149 w 9028253"/>
                <a:gd name="connsiteY0" fmla="*/ 0 h 1932972"/>
                <a:gd name="connsiteX1" fmla="*/ 23149 w 9028253"/>
                <a:gd name="connsiteY1" fmla="*/ 0 h 1932972"/>
                <a:gd name="connsiteX2" fmla="*/ 393539 w 9028253"/>
                <a:gd name="connsiteY2" fmla="*/ 11575 h 1932972"/>
                <a:gd name="connsiteX3" fmla="*/ 9028253 w 9028253"/>
                <a:gd name="connsiteY3" fmla="*/ 11575 h 1932972"/>
                <a:gd name="connsiteX4" fmla="*/ 8299048 w 9028253"/>
                <a:gd name="connsiteY4" fmla="*/ 1932972 h 1932972"/>
                <a:gd name="connsiteX5" fmla="*/ 0 w 9028253"/>
                <a:gd name="connsiteY5" fmla="*/ 1597306 h 1932972"/>
                <a:gd name="connsiteX0" fmla="*/ 23149 w 9028253"/>
                <a:gd name="connsiteY0" fmla="*/ 0 h 1932972"/>
                <a:gd name="connsiteX1" fmla="*/ 23149 w 9028253"/>
                <a:gd name="connsiteY1" fmla="*/ 0 h 1932972"/>
                <a:gd name="connsiteX2" fmla="*/ 393539 w 9028253"/>
                <a:gd name="connsiteY2" fmla="*/ 11575 h 1932972"/>
                <a:gd name="connsiteX3" fmla="*/ 9028253 w 9028253"/>
                <a:gd name="connsiteY3" fmla="*/ 11575 h 1932972"/>
                <a:gd name="connsiteX4" fmla="*/ 8299048 w 9028253"/>
                <a:gd name="connsiteY4" fmla="*/ 1932972 h 1932972"/>
                <a:gd name="connsiteX5" fmla="*/ 0 w 9028253"/>
                <a:gd name="connsiteY5" fmla="*/ 1597306 h 1932972"/>
                <a:gd name="connsiteX0" fmla="*/ 23149 w 9028253"/>
                <a:gd name="connsiteY0" fmla="*/ 0 h 2588107"/>
                <a:gd name="connsiteX1" fmla="*/ 23149 w 9028253"/>
                <a:gd name="connsiteY1" fmla="*/ 0 h 2588107"/>
                <a:gd name="connsiteX2" fmla="*/ 393539 w 9028253"/>
                <a:gd name="connsiteY2" fmla="*/ 11575 h 2588107"/>
                <a:gd name="connsiteX3" fmla="*/ 9028253 w 9028253"/>
                <a:gd name="connsiteY3" fmla="*/ 11575 h 2588107"/>
                <a:gd name="connsiteX4" fmla="*/ 8299048 w 9028253"/>
                <a:gd name="connsiteY4" fmla="*/ 1932972 h 2588107"/>
                <a:gd name="connsiteX5" fmla="*/ 0 w 9028253"/>
                <a:gd name="connsiteY5" fmla="*/ 1597306 h 2588107"/>
                <a:gd name="connsiteX0" fmla="*/ 23149 w 9028253"/>
                <a:gd name="connsiteY0" fmla="*/ 0 h 2542577"/>
                <a:gd name="connsiteX1" fmla="*/ 23149 w 9028253"/>
                <a:gd name="connsiteY1" fmla="*/ 0 h 2542577"/>
                <a:gd name="connsiteX2" fmla="*/ 393539 w 9028253"/>
                <a:gd name="connsiteY2" fmla="*/ 11575 h 2542577"/>
                <a:gd name="connsiteX3" fmla="*/ 9028253 w 9028253"/>
                <a:gd name="connsiteY3" fmla="*/ 11575 h 2542577"/>
                <a:gd name="connsiteX4" fmla="*/ 8299048 w 9028253"/>
                <a:gd name="connsiteY4" fmla="*/ 1932972 h 2542577"/>
                <a:gd name="connsiteX5" fmla="*/ 0 w 9028253"/>
                <a:gd name="connsiteY5" fmla="*/ 1597306 h 2542577"/>
                <a:gd name="connsiteX0" fmla="*/ 23149 w 9028253"/>
                <a:gd name="connsiteY0" fmla="*/ 0 h 2501422"/>
                <a:gd name="connsiteX1" fmla="*/ 23149 w 9028253"/>
                <a:gd name="connsiteY1" fmla="*/ 0 h 2501422"/>
                <a:gd name="connsiteX2" fmla="*/ 393539 w 9028253"/>
                <a:gd name="connsiteY2" fmla="*/ 11575 h 2501422"/>
                <a:gd name="connsiteX3" fmla="*/ 9028253 w 9028253"/>
                <a:gd name="connsiteY3" fmla="*/ 11575 h 2501422"/>
                <a:gd name="connsiteX4" fmla="*/ 8299048 w 9028253"/>
                <a:gd name="connsiteY4" fmla="*/ 1932972 h 2501422"/>
                <a:gd name="connsiteX5" fmla="*/ 0 w 9028253"/>
                <a:gd name="connsiteY5" fmla="*/ 1597306 h 2501422"/>
                <a:gd name="connsiteX0" fmla="*/ 23149 w 9028253"/>
                <a:gd name="connsiteY0" fmla="*/ 0 h 2501422"/>
                <a:gd name="connsiteX1" fmla="*/ 23149 w 9028253"/>
                <a:gd name="connsiteY1" fmla="*/ 0 h 2501422"/>
                <a:gd name="connsiteX2" fmla="*/ 393539 w 9028253"/>
                <a:gd name="connsiteY2" fmla="*/ 11575 h 2501422"/>
                <a:gd name="connsiteX3" fmla="*/ 9028253 w 9028253"/>
                <a:gd name="connsiteY3" fmla="*/ 11575 h 2501422"/>
                <a:gd name="connsiteX4" fmla="*/ 8299048 w 9028253"/>
                <a:gd name="connsiteY4" fmla="*/ 1932972 h 2501422"/>
                <a:gd name="connsiteX5" fmla="*/ 0 w 9028253"/>
                <a:gd name="connsiteY5" fmla="*/ 1597306 h 2501422"/>
                <a:gd name="connsiteX0" fmla="*/ 23149 w 9028253"/>
                <a:gd name="connsiteY0" fmla="*/ 0 h 2501422"/>
                <a:gd name="connsiteX1" fmla="*/ 23149 w 9028253"/>
                <a:gd name="connsiteY1" fmla="*/ 0 h 2501422"/>
                <a:gd name="connsiteX2" fmla="*/ 393539 w 9028253"/>
                <a:gd name="connsiteY2" fmla="*/ 11575 h 2501422"/>
                <a:gd name="connsiteX3" fmla="*/ 9028253 w 9028253"/>
                <a:gd name="connsiteY3" fmla="*/ 11575 h 2501422"/>
                <a:gd name="connsiteX4" fmla="*/ 8299048 w 9028253"/>
                <a:gd name="connsiteY4" fmla="*/ 1932972 h 2501422"/>
                <a:gd name="connsiteX5" fmla="*/ 0 w 9028253"/>
                <a:gd name="connsiteY5" fmla="*/ 1597306 h 2501422"/>
                <a:gd name="connsiteX0" fmla="*/ 23149 w 9028253"/>
                <a:gd name="connsiteY0" fmla="*/ 0 h 2501422"/>
                <a:gd name="connsiteX1" fmla="*/ 23149 w 9028253"/>
                <a:gd name="connsiteY1" fmla="*/ 0 h 2501422"/>
                <a:gd name="connsiteX2" fmla="*/ 393539 w 9028253"/>
                <a:gd name="connsiteY2" fmla="*/ 11575 h 2501422"/>
                <a:gd name="connsiteX3" fmla="*/ 9028253 w 9028253"/>
                <a:gd name="connsiteY3" fmla="*/ 11575 h 2501422"/>
                <a:gd name="connsiteX4" fmla="*/ 8299048 w 9028253"/>
                <a:gd name="connsiteY4" fmla="*/ 1932972 h 2501422"/>
                <a:gd name="connsiteX5" fmla="*/ 0 w 9028253"/>
                <a:gd name="connsiteY5" fmla="*/ 1597306 h 2501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8253" h="2501422">
                  <a:moveTo>
                    <a:pt x="23149" y="0"/>
                  </a:moveTo>
                  <a:lnTo>
                    <a:pt x="23149" y="0"/>
                  </a:lnTo>
                  <a:cubicBezTo>
                    <a:pt x="262214" y="15938"/>
                    <a:pt x="138767" y="11575"/>
                    <a:pt x="393539" y="11575"/>
                  </a:cubicBezTo>
                  <a:lnTo>
                    <a:pt x="9028253" y="11575"/>
                  </a:lnTo>
                  <a:cubicBezTo>
                    <a:pt x="8877782" y="733063"/>
                    <a:pt x="8507392" y="1350379"/>
                    <a:pt x="8299048" y="1932972"/>
                  </a:cubicBezTo>
                  <a:cubicBezTo>
                    <a:pt x="6643868" y="1496992"/>
                    <a:pt x="2766348" y="3653741"/>
                    <a:pt x="0" y="1597306"/>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 name="Rectangle 4">
            <a:extLst>
              <a:ext uri="{FF2B5EF4-FFF2-40B4-BE49-F238E27FC236}">
                <a16:creationId xmlns:a16="http://schemas.microsoft.com/office/drawing/2014/main" id="{24CFD9BD-8BCA-4CBF-9583-2512497D5E2A}"/>
              </a:ext>
            </a:extLst>
          </p:cNvPr>
          <p:cNvSpPr/>
          <p:nvPr userDrawn="1"/>
        </p:nvSpPr>
        <p:spPr>
          <a:xfrm>
            <a:off x="9235440" y="0"/>
            <a:ext cx="295656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9" name="Oval 8">
            <a:extLst>
              <a:ext uri="{FF2B5EF4-FFF2-40B4-BE49-F238E27FC236}">
                <a16:creationId xmlns:a16="http://schemas.microsoft.com/office/drawing/2014/main" id="{65939F08-AC8B-4C92-A838-4FE0AF6239C3}"/>
              </a:ext>
            </a:extLst>
          </p:cNvPr>
          <p:cNvSpPr/>
          <p:nvPr userDrawn="1"/>
        </p:nvSpPr>
        <p:spPr>
          <a:xfrm>
            <a:off x="345440" y="243840"/>
            <a:ext cx="1767840" cy="1767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Line 7">
            <a:extLst>
              <a:ext uri="{FF2B5EF4-FFF2-40B4-BE49-F238E27FC236}">
                <a16:creationId xmlns:a16="http://schemas.microsoft.com/office/drawing/2014/main" id="{24D8255A-F110-409E-878A-87584CAAE852}"/>
              </a:ext>
            </a:extLst>
          </p:cNvPr>
          <p:cNvSpPr>
            <a:spLocks noChangeShapeType="1"/>
          </p:cNvSpPr>
          <p:nvPr userDrawn="1"/>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15" name="Text Box 8">
            <a:extLst>
              <a:ext uri="{FF2B5EF4-FFF2-40B4-BE49-F238E27FC236}">
                <a16:creationId xmlns:a16="http://schemas.microsoft.com/office/drawing/2014/main" id="{D4DCC3BE-7531-4E15-A4E6-868B5ECD381B}"/>
              </a:ext>
            </a:extLst>
          </p:cNvPr>
          <p:cNvSpPr txBox="1">
            <a:spLocks noChangeArrowheads="1"/>
          </p:cNvSpPr>
          <p:nvPr userDrawn="1"/>
        </p:nvSpPr>
        <p:spPr bwMode="gray">
          <a:xfrm>
            <a:off x="11588760"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spTree>
    <p:extLst>
      <p:ext uri="{BB962C8B-B14F-4D97-AF65-F5344CB8AC3E}">
        <p14:creationId xmlns:p14="http://schemas.microsoft.com/office/powerpoint/2010/main" val="422254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110170745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image" Target="../media/image3.svg"/><Relationship Id="rId5" Type="http://schemas.openxmlformats.org/officeDocument/2006/relationships/theme" Target="../theme/theme1.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heme" Target="../theme/theme2.xml"/><Relationship Id="rId1" Type="http://schemas.openxmlformats.org/officeDocument/2006/relationships/slideLayout" Target="../slideLayouts/slideLayout5.xml"/><Relationship Id="rId5" Type="http://schemas.openxmlformats.org/officeDocument/2006/relationships/image" Target="../media/image5.emf"/><Relationship Id="rId4" Type="http://schemas.openxmlformats.org/officeDocument/2006/relationships/oleObject" Target="../embeddings/oleObject5.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89CE1CD-A60E-4F7A-B1EF-0226716B1817}"/>
              </a:ext>
            </a:extLst>
          </p:cNvPr>
          <p:cNvGraphicFramePr>
            <a:graphicFrameLocks noChangeAspect="1"/>
          </p:cNvGraphicFramePr>
          <p:nvPr userDrawn="1">
            <p:custDataLst>
              <p:tags r:id="rId6"/>
            </p:custDataLst>
            <p:extLst>
              <p:ext uri="{D42A27DB-BD31-4B8C-83A1-F6EECF244321}">
                <p14:modId xmlns:p14="http://schemas.microsoft.com/office/powerpoint/2010/main" val="25620067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3" name="Object 2" hidden="1">
                        <a:extLst>
                          <a:ext uri="{FF2B5EF4-FFF2-40B4-BE49-F238E27FC236}">
                            <a16:creationId xmlns:a16="http://schemas.microsoft.com/office/drawing/2014/main" id="{889CE1CD-A60E-4F7A-B1EF-0226716B18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hidden="1">
            <a:extLst>
              <a:ext uri="{FF2B5EF4-FFF2-40B4-BE49-F238E27FC236}">
                <a16:creationId xmlns:a16="http://schemas.microsoft.com/office/drawing/2014/main" id="{26D80581-6012-497B-9687-2AD05B640C42}"/>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2250"/>
              </a:lnSpc>
              <a:spcBef>
                <a:spcPct val="0"/>
              </a:spcBef>
              <a:spcAft>
                <a:spcPct val="0"/>
              </a:spcAft>
            </a:pPr>
            <a:endParaRPr lang="en-US" sz="1950" b="0" i="0" baseline="0" dirty="0">
              <a:latin typeface="Verdana" panose="020B0604030504040204" pitchFamily="34" charset="0"/>
              <a:ea typeface="+mj-ea"/>
              <a:cs typeface="+mj-cs"/>
              <a:sym typeface="Verdana" panose="020B0604030504040204" pitchFamily="34" charset="0"/>
            </a:endParaRPr>
          </a:p>
        </p:txBody>
      </p:sp>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91" y="404825"/>
            <a:ext cx="11016604" cy="863601"/>
          </a:xfrm>
          <a:prstGeom prst="rect">
            <a:avLst/>
          </a:prstGeom>
        </p:spPr>
        <p:txBody>
          <a:bodyPr vert="horz" lIns="0" tIns="0" rIns="0" bIns="0" rtlCol="0" anchor="t">
            <a:noAutofit/>
          </a:bodyPr>
          <a:lstStyle/>
          <a:p>
            <a:pPr lvl="0">
              <a:lnSpc>
                <a:spcPts val="2250"/>
              </a:lnSpc>
            </a:pPr>
            <a:r>
              <a:rPr lang="en-US"/>
              <a:t>Click to edit Master title style</a:t>
            </a:r>
            <a:endParaRPr lang="pt-PT"/>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76" y="1412881"/>
            <a:ext cx="11370945" cy="504031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5" name="Line 7"/>
          <p:cNvSpPr>
            <a:spLocks noChangeShapeType="1"/>
          </p:cNvSpPr>
          <p:nvPr userDrawn="1"/>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6" name="Text Box 8"/>
          <p:cNvSpPr txBox="1">
            <a:spLocks noChangeArrowheads="1"/>
          </p:cNvSpPr>
          <p:nvPr userDrawn="1"/>
        </p:nvSpPr>
        <p:spPr bwMode="gray">
          <a:xfrm>
            <a:off x="11588760"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pic>
        <p:nvPicPr>
          <p:cNvPr id="11" name="Graphic 9">
            <a:extLst>
              <a:ext uri="{FF2B5EF4-FFF2-40B4-BE49-F238E27FC236}">
                <a16:creationId xmlns:a16="http://schemas.microsoft.com/office/drawing/2014/main" id="{8C1361B5-5231-453C-BD67-D6A4C43AFD21}"/>
              </a:ext>
            </a:extLst>
          </p:cNvPr>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230123" y="6353193"/>
            <a:ext cx="1650923" cy="368325"/>
          </a:xfrm>
          <a:prstGeom prst="rect">
            <a:avLst/>
          </a:prstGeom>
        </p:spPr>
      </p:pic>
    </p:spTree>
    <p:extLst>
      <p:ext uri="{BB962C8B-B14F-4D97-AF65-F5344CB8AC3E}">
        <p14:creationId xmlns:p14="http://schemas.microsoft.com/office/powerpoint/2010/main" val="2790310343"/>
      </p:ext>
    </p:extLst>
  </p:cSld>
  <p:clrMap bg1="lt1" tx1="dk1" bg2="lt2" tx2="dk2" accent1="accent1" accent2="accent2" accent3="accent3" accent4="accent4" accent5="accent5" accent6="accent6" hlink="hlink" folHlink="folHlink"/>
  <p:sldLayoutIdLst>
    <p:sldLayoutId id="2147484252" r:id="rId1"/>
    <p:sldLayoutId id="2147484250" r:id="rId2"/>
    <p:sldLayoutId id="2147484251" r:id="rId3"/>
    <p:sldLayoutId id="2147484255" r:id="rId4"/>
  </p:sldLayoutIdLst>
  <p:txStyles>
    <p:titleStyle>
      <a:lvl1pPr algn="l" defTabSz="685800" rtl="0" eaLnBrk="1" latinLnBrk="0" hangingPunct="1">
        <a:lnSpc>
          <a:spcPct val="100000"/>
        </a:lnSpc>
        <a:spcBef>
          <a:spcPct val="0"/>
        </a:spcBef>
        <a:buNone/>
        <a:defRPr sz="1950" kern="1200">
          <a:solidFill>
            <a:schemeClr val="tx2"/>
          </a:solidFill>
          <a:latin typeface="+mj-lt"/>
          <a:ea typeface="+mj-ea"/>
          <a:cs typeface="+mj-cs"/>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350" kern="1200">
          <a:solidFill>
            <a:schemeClr val="tx1"/>
          </a:solidFill>
          <a:latin typeface="+mn-lt"/>
          <a:ea typeface="+mn-ea"/>
          <a:cs typeface="+mn-cs"/>
        </a:defRPr>
      </a:lvl1pPr>
      <a:lvl2pPr marL="173831"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7663" indent="-173831"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1969" indent="-164306"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240" userDrawn="1">
          <p15:clr>
            <a:srgbClr val="F26B43"/>
          </p15:clr>
        </p15:guide>
        <p15:guide id="3" pos="989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userDrawn="1">
          <p15:clr>
            <a:srgbClr val="F26B43"/>
          </p15:clr>
        </p15:guide>
        <p15:guide id="8" pos="3696" userDrawn="1">
          <p15:clr>
            <a:srgbClr val="F26B43"/>
          </p15:clr>
        </p15:guide>
        <p15:guide id="9" pos="3984" userDrawn="1">
          <p15:clr>
            <a:srgbClr val="F26B43"/>
          </p15:clr>
        </p15:guide>
        <p15:guide id="10" pos="74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21" name="Object 2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6452915"/>
      </p:ext>
    </p:extLst>
  </p:cSld>
  <p:clrMap bg1="lt1" tx1="dk1" bg2="lt2" tx2="dk2" accent1="accent1" accent2="accent2" accent3="accent3" accent4="accent4" accent5="accent5" accent6="accent6" hlink="hlink" folHlink="folHlink"/>
  <p:sldLayoutIdLst>
    <p:sldLayoutId id="2147484248" r:id="rId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424DCC40-5759-4D3D-9985-634F2069A6AF}"/>
              </a:ext>
            </a:extLst>
          </p:cNvPr>
          <p:cNvSpPr txBox="1">
            <a:spLocks noChangeArrowheads="1"/>
          </p:cNvSpPr>
          <p:nvPr/>
        </p:nvSpPr>
        <p:spPr bwMode="auto">
          <a:xfrm>
            <a:off x="0" y="2378269"/>
            <a:ext cx="41462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a:defRPr/>
            </a:pPr>
            <a:r>
              <a:rPr lang="en-US" altLang="nl-NL" sz="1600" b="1" dirty="0">
                <a:solidFill>
                  <a:srgbClr val="0070AD"/>
                </a:solidFill>
                <a:latin typeface="Calibri" panose="020F0502020204030204" pitchFamily="34" charset="0"/>
                <a:cs typeface="Calibri" panose="020F0502020204030204" pitchFamily="34" charset="0"/>
              </a:rPr>
              <a:t>Professional Experience</a:t>
            </a:r>
          </a:p>
          <a:p>
            <a:pPr>
              <a:defRPr/>
            </a:pPr>
            <a:endParaRPr lang="en-US" altLang="nl-NL" sz="1600" b="1" dirty="0">
              <a:solidFill>
                <a:srgbClr val="0070AD"/>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8E120835-D0B0-4B5B-AFE5-7A2BF8D3CA1C}"/>
              </a:ext>
            </a:extLst>
          </p:cNvPr>
          <p:cNvSpPr txBox="1">
            <a:spLocks noChangeArrowheads="1"/>
          </p:cNvSpPr>
          <p:nvPr/>
        </p:nvSpPr>
        <p:spPr bwMode="auto">
          <a:xfrm>
            <a:off x="9324620" y="635076"/>
            <a:ext cx="27797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a:defRPr/>
            </a:pPr>
            <a:r>
              <a:rPr lang="nl-NL" altLang="nl-NL" sz="1600" b="1" dirty="0">
                <a:solidFill>
                  <a:srgbClr val="0070AD"/>
                </a:solidFill>
                <a:latin typeface="Calibri" panose="020F0502020204030204" pitchFamily="34" charset="0"/>
                <a:cs typeface="Calibri" panose="020F0502020204030204" pitchFamily="34" charset="0"/>
              </a:rPr>
              <a:t>Key Delivery skills and Solutions </a:t>
            </a:r>
          </a:p>
        </p:txBody>
      </p:sp>
      <p:sp>
        <p:nvSpPr>
          <p:cNvPr id="45" name="Text Placeholder 19">
            <a:extLst>
              <a:ext uri="{FF2B5EF4-FFF2-40B4-BE49-F238E27FC236}">
                <a16:creationId xmlns:a16="http://schemas.microsoft.com/office/drawing/2014/main" id="{48C2F4CA-F03B-4B73-A2FC-6C414E610C21}"/>
              </a:ext>
            </a:extLst>
          </p:cNvPr>
          <p:cNvSpPr txBox="1">
            <a:spLocks/>
          </p:cNvSpPr>
          <p:nvPr/>
        </p:nvSpPr>
        <p:spPr bwMode="white">
          <a:xfrm>
            <a:off x="2610567" y="683234"/>
            <a:ext cx="3092143" cy="45640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100" b="1" kern="1200" baseline="0">
                <a:solidFill>
                  <a:schemeClr val="bg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Name P VYSHNAVI</a:t>
            </a:r>
          </a:p>
        </p:txBody>
      </p:sp>
      <p:sp>
        <p:nvSpPr>
          <p:cNvPr id="46" name="Text Placeholder 21">
            <a:extLst>
              <a:ext uri="{FF2B5EF4-FFF2-40B4-BE49-F238E27FC236}">
                <a16:creationId xmlns:a16="http://schemas.microsoft.com/office/drawing/2014/main" id="{4FE67A1B-6699-48B7-9BBD-89C80DECE49F}"/>
              </a:ext>
            </a:extLst>
          </p:cNvPr>
          <p:cNvSpPr txBox="1">
            <a:spLocks/>
          </p:cNvSpPr>
          <p:nvPr/>
        </p:nvSpPr>
        <p:spPr bwMode="white">
          <a:xfrm>
            <a:off x="2610567" y="1019125"/>
            <a:ext cx="3484747" cy="456407"/>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kern="1200">
                <a:solidFill>
                  <a:schemeClr val="bg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pPr>
            <a:r>
              <a:rPr lang="nl-NL" altLang="nl-NL" sz="1600" dirty="0">
                <a:latin typeface="Calibri" panose="020F0502020204030204" pitchFamily="34" charset="0"/>
                <a:cs typeface="Calibri" panose="020F0502020204030204" pitchFamily="34" charset="0"/>
              </a:rPr>
              <a:t>Analyst / Software engineer </a:t>
            </a:r>
          </a:p>
        </p:txBody>
      </p:sp>
      <p:sp>
        <p:nvSpPr>
          <p:cNvPr id="50" name="Text Placeholder 26">
            <a:extLst>
              <a:ext uri="{FF2B5EF4-FFF2-40B4-BE49-F238E27FC236}">
                <a16:creationId xmlns:a16="http://schemas.microsoft.com/office/drawing/2014/main" id="{9F7497C7-D8B0-4C46-BBF0-8BD858E246E5}"/>
              </a:ext>
            </a:extLst>
          </p:cNvPr>
          <p:cNvSpPr txBox="1">
            <a:spLocks/>
          </p:cNvSpPr>
          <p:nvPr/>
        </p:nvSpPr>
        <p:spPr>
          <a:xfrm>
            <a:off x="222488" y="2626861"/>
            <a:ext cx="8858628" cy="2803774"/>
          </a:xfrm>
        </p:spPr>
        <p:txBody>
          <a:bodyPr>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eaLnBrk="0" fontAlgn="base" hangingPunct="0">
              <a:spcBef>
                <a:spcPct val="0"/>
              </a:spcBef>
              <a:spcAft>
                <a:spcPct val="0"/>
              </a:spcAft>
              <a:buFont typeface="Arial" panose="020B0604020202020204" pitchFamily="34" charset="0"/>
              <a:buChar char="•"/>
            </a:pPr>
            <a:endParaRPr lang="en-US" sz="1500" dirty="0">
              <a:solidFill>
                <a:srgbClr val="002060"/>
              </a:solidFill>
              <a:latin typeface="Calibri" panose="020F0502020204030204" pitchFamily="34" charset="0"/>
              <a:ea typeface="ＭＳ Ｐゴシック" pitchFamily="1" charset="-128"/>
              <a:cs typeface="Calibri" panose="020F0502020204030204" pitchFamily="34" charset="0"/>
            </a:endParaRPr>
          </a:p>
          <a:p>
            <a:pPr marL="285750" indent="-285750" eaLnBrk="0" fontAlgn="base" hangingPunct="0">
              <a:spcBef>
                <a:spcPct val="0"/>
              </a:spcBef>
              <a:spcAft>
                <a:spcPct val="0"/>
              </a:spcAft>
              <a:buFont typeface="Arial" panose="020B0604020202020204" pitchFamily="34" charset="0"/>
              <a:buChar char="•"/>
            </a:pPr>
            <a:r>
              <a:rPr lang="en-IN" sz="1500" dirty="0">
                <a:solidFill>
                  <a:srgbClr val="002060"/>
                </a:solidFill>
                <a:latin typeface="Calibri" panose="020F0502020204030204" pitchFamily="34" charset="0"/>
                <a:ea typeface="ＭＳ Ｐゴシック" pitchFamily="1" charset="-128"/>
                <a:cs typeface="Calibri" panose="020F0502020204030204" pitchFamily="34" charset="0"/>
              </a:rPr>
              <a:t>Understanding  requirements, proposing a solution</a:t>
            </a:r>
          </a:p>
          <a:p>
            <a:pPr marL="285750" indent="-285750" eaLnBrk="0" fontAlgn="base" hangingPunct="0">
              <a:spcBef>
                <a:spcPct val="0"/>
              </a:spcBef>
              <a:spcAft>
                <a:spcPct val="0"/>
              </a:spcAft>
              <a:buFont typeface="Arial" panose="020B0604020202020204" pitchFamily="34" charset="0"/>
              <a:buChar char="•"/>
            </a:pPr>
            <a:r>
              <a:rPr lang="en-US" sz="1500" dirty="0">
                <a:solidFill>
                  <a:srgbClr val="002060"/>
                </a:solidFill>
                <a:latin typeface="Calibri" panose="020F0502020204030204" pitchFamily="34" charset="0"/>
                <a:ea typeface="ＭＳ Ｐゴシック" pitchFamily="1" charset="-128"/>
                <a:cs typeface="Calibri" panose="020F0502020204030204" pitchFamily="34" charset="0"/>
              </a:rPr>
              <a:t>Efficient in development to meet client business and technical requirements following standards and best practices</a:t>
            </a:r>
          </a:p>
          <a:p>
            <a:pPr marL="285750" indent="-285750" eaLnBrk="0" fontAlgn="base" hangingPunct="0">
              <a:spcBef>
                <a:spcPct val="0"/>
              </a:spcBef>
              <a:spcAft>
                <a:spcPct val="0"/>
              </a:spcAft>
              <a:buFont typeface="Arial" panose="020B0604020202020204" pitchFamily="34" charset="0"/>
              <a:buChar char="•"/>
            </a:pPr>
            <a:r>
              <a:rPr lang="en-GB" sz="1500" dirty="0">
                <a:solidFill>
                  <a:srgbClr val="002060"/>
                </a:solidFill>
                <a:latin typeface="Calibri" panose="020F0502020204030204" pitchFamily="34" charset="0"/>
                <a:ea typeface="ＭＳ Ｐゴシック" pitchFamily="1" charset="-128"/>
                <a:cs typeface="Calibri" panose="020F0502020204030204" pitchFamily="34" charset="0"/>
              </a:rPr>
              <a:t>Technologies worked on </a:t>
            </a:r>
            <a:r>
              <a:rPr lang="en-US" sz="1500" dirty="0">
                <a:solidFill>
                  <a:srgbClr val="002060"/>
                </a:solidFill>
                <a:latin typeface="Calibri" panose="020F0502020204030204" pitchFamily="34" charset="0"/>
                <a:ea typeface="ＭＳ Ｐゴシック" pitchFamily="1" charset="-128"/>
                <a:cs typeface="Calibri" panose="020F0502020204030204" pitchFamily="34" charset="0"/>
              </a:rPr>
              <a:t>Core java, Postgres SQL, Html, spring boot</a:t>
            </a:r>
          </a:p>
          <a:p>
            <a:pPr marL="285750" indent="-285750" eaLnBrk="0" fontAlgn="base" hangingPunct="0">
              <a:spcBef>
                <a:spcPct val="0"/>
              </a:spcBef>
              <a:spcAft>
                <a:spcPct val="0"/>
              </a:spcAft>
              <a:buFont typeface="Arial" panose="020B0604020202020204" pitchFamily="34" charset="0"/>
              <a:buChar char="•"/>
            </a:pPr>
            <a:r>
              <a:rPr lang="en-GB" sz="1500" i="1" dirty="0">
                <a:solidFill>
                  <a:srgbClr val="002060"/>
                </a:solidFill>
                <a:latin typeface="Calibri" panose="020F0502020204030204" pitchFamily="34" charset="0"/>
                <a:ea typeface="ＭＳ Ｐゴシック" pitchFamily="1" charset="-128"/>
                <a:cs typeface="Calibri" panose="020F0502020204030204" pitchFamily="34" charset="0"/>
              </a:rPr>
              <a:t>Education:</a:t>
            </a:r>
            <a:r>
              <a:rPr lang="en-GB" sz="1500" dirty="0">
                <a:solidFill>
                  <a:srgbClr val="002060"/>
                </a:solidFill>
                <a:latin typeface="Calibri" panose="020F0502020204030204" pitchFamily="34" charset="0"/>
                <a:ea typeface="ＭＳ Ｐゴシック" pitchFamily="1" charset="-128"/>
                <a:cs typeface="Calibri" panose="020F0502020204030204" pitchFamily="34" charset="0"/>
              </a:rPr>
              <a:t> Bachelor of Engineering (EEE), JNTUH Hyderabad.</a:t>
            </a:r>
          </a:p>
          <a:p>
            <a:pPr marL="285750" indent="-285750" eaLnBrk="0" fontAlgn="base" hangingPunct="0">
              <a:spcBef>
                <a:spcPct val="0"/>
              </a:spcBef>
              <a:spcAft>
                <a:spcPct val="0"/>
              </a:spcAft>
              <a:buFont typeface="Arial" panose="020B0604020202020204" pitchFamily="34" charset="0"/>
              <a:buChar char="•"/>
            </a:pPr>
            <a:endParaRPr lang="en-GB" sz="1500" dirty="0">
              <a:solidFill>
                <a:srgbClr val="002060"/>
              </a:solidFill>
              <a:latin typeface="Calibri" panose="020F0502020204030204" pitchFamily="34" charset="0"/>
              <a:ea typeface="ＭＳ Ｐゴシック" pitchFamily="1" charset="-128"/>
              <a:cs typeface="Calibri" panose="020F0502020204030204" pitchFamily="34" charset="0"/>
            </a:endParaRPr>
          </a:p>
          <a:p>
            <a:pPr marL="285750" indent="-285750" eaLnBrk="0" fontAlgn="base" hangingPunct="0">
              <a:spcBef>
                <a:spcPct val="0"/>
              </a:spcBef>
              <a:spcAft>
                <a:spcPct val="0"/>
              </a:spcAft>
              <a:buFont typeface="Arial" panose="020B0604020202020204" pitchFamily="34" charset="0"/>
              <a:buChar char="•"/>
            </a:pPr>
            <a:endParaRPr lang="en-GB" sz="1500" dirty="0">
              <a:solidFill>
                <a:srgbClr val="002060"/>
              </a:solidFill>
              <a:latin typeface="Calibri" panose="020F0502020204030204" pitchFamily="34" charset="0"/>
              <a:ea typeface="ＭＳ Ｐゴシック" pitchFamily="1" charset="-128"/>
              <a:cs typeface="Calibri" panose="020F0502020204030204" pitchFamily="34" charset="0"/>
            </a:endParaRPr>
          </a:p>
        </p:txBody>
      </p:sp>
      <p:sp>
        <p:nvSpPr>
          <p:cNvPr id="52" name="TextBox 20">
            <a:extLst>
              <a:ext uri="{FF2B5EF4-FFF2-40B4-BE49-F238E27FC236}">
                <a16:creationId xmlns:a16="http://schemas.microsoft.com/office/drawing/2014/main" id="{23EB95EA-AC81-4B20-B51C-8063D1140130}"/>
              </a:ext>
            </a:extLst>
          </p:cNvPr>
          <p:cNvSpPr txBox="1">
            <a:spLocks noChangeArrowheads="1"/>
          </p:cNvSpPr>
          <p:nvPr/>
        </p:nvSpPr>
        <p:spPr bwMode="auto">
          <a:xfrm>
            <a:off x="9324620" y="1208654"/>
            <a:ext cx="2917360" cy="564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137160" lvl="2" indent="-137160" defTabSz="457200">
              <a:lnSpc>
                <a:spcPct val="130000"/>
              </a:lnSpc>
              <a:buClr>
                <a:schemeClr val="tx2"/>
              </a:buClr>
              <a:buFont typeface="Wingdings" pitchFamily="2" charset="2"/>
              <a:buChar char="§"/>
              <a:defRPr/>
            </a:pPr>
            <a:r>
              <a:rPr lang="en-US" sz="1600" dirty="0">
                <a:latin typeface="Calibri" panose="020F0502020204030204" pitchFamily="34" charset="0"/>
                <a:ea typeface="Verdana" panose="020B0604030504040204" pitchFamily="34" charset="0"/>
                <a:cs typeface="Calibri" panose="020F0502020204030204" pitchFamily="34" charset="0"/>
              </a:rPr>
              <a:t>Tools –Pg </a:t>
            </a:r>
            <a:r>
              <a:rPr lang="en-US" sz="1600" err="1">
                <a:latin typeface="Calibri" panose="020F0502020204030204" pitchFamily="34" charset="0"/>
                <a:ea typeface="Verdana" panose="020B0604030504040204" pitchFamily="34" charset="0"/>
                <a:cs typeface="Calibri" panose="020F0502020204030204" pitchFamily="34" charset="0"/>
              </a:rPr>
              <a:t>admin</a:t>
            </a:r>
            <a:r>
              <a:rPr lang="en-US" sz="1600">
                <a:latin typeface="Calibri" panose="020F0502020204030204" pitchFamily="34" charset="0"/>
                <a:ea typeface="Verdana" panose="020B0604030504040204" pitchFamily="34" charset="0"/>
                <a:cs typeface="Calibri" panose="020F0502020204030204" pitchFamily="34" charset="0"/>
              </a:rPr>
              <a:t>, Postman</a:t>
            </a:r>
            <a:endParaRPr lang="en-US" sz="1600" dirty="0">
              <a:latin typeface="Calibri" panose="020F0502020204030204" pitchFamily="34" charset="0"/>
              <a:ea typeface="Verdana" panose="020B0604030504040204" pitchFamily="34" charset="0"/>
              <a:cs typeface="Calibri" panose="020F0502020204030204" pitchFamily="34" charset="0"/>
            </a:endParaRPr>
          </a:p>
          <a:p>
            <a:pPr marL="137160" lvl="2" indent="-137160" defTabSz="457200">
              <a:lnSpc>
                <a:spcPct val="130000"/>
              </a:lnSpc>
              <a:buClr>
                <a:schemeClr val="tx2"/>
              </a:buClr>
              <a:buFont typeface="Wingdings" pitchFamily="2" charset="2"/>
              <a:buChar char="§"/>
              <a:defRPr/>
            </a:pPr>
            <a:r>
              <a:rPr lang="en-US" sz="1600" dirty="0">
                <a:latin typeface="Calibri" panose="020F0502020204030204" pitchFamily="34" charset="0"/>
                <a:cs typeface="Calibri" panose="020F0502020204030204" pitchFamily="34" charset="0"/>
              </a:rPr>
              <a:t>Proficient in Java ,SQL languages </a:t>
            </a:r>
          </a:p>
          <a:p>
            <a:pPr marL="137160" lvl="2" indent="-137160" defTabSz="457200">
              <a:lnSpc>
                <a:spcPct val="130000"/>
              </a:lnSpc>
              <a:buClr>
                <a:schemeClr val="tx2"/>
              </a:buClr>
              <a:buFont typeface="Wingdings" pitchFamily="2" charset="2"/>
              <a:buChar char="§"/>
              <a:defRPr/>
            </a:pPr>
            <a:r>
              <a:rPr lang="en-US" sz="1600" dirty="0">
                <a:latin typeface="Calibri" panose="020F0502020204030204" pitchFamily="34" charset="0"/>
                <a:cs typeface="Calibri" panose="020F0502020204030204" pitchFamily="34" charset="0"/>
              </a:rPr>
              <a:t>Proficient in HTML</a:t>
            </a:r>
          </a:p>
          <a:p>
            <a:pPr marL="137160" lvl="2" indent="-137160" defTabSz="457200">
              <a:lnSpc>
                <a:spcPct val="130000"/>
              </a:lnSpc>
              <a:buClr>
                <a:schemeClr val="tx2"/>
              </a:buClr>
              <a:buFont typeface="Wingdings" pitchFamily="2" charset="2"/>
              <a:buChar char="§"/>
              <a:defRPr/>
            </a:pPr>
            <a:r>
              <a:rPr lang="en-US" sz="1600" dirty="0">
                <a:latin typeface="Calibri" panose="020F0502020204030204" pitchFamily="34" charset="0"/>
                <a:cs typeface="Calibri" panose="020F0502020204030204" pitchFamily="34" charset="0"/>
              </a:rPr>
              <a:t>knowledge of core java</a:t>
            </a:r>
          </a:p>
          <a:p>
            <a:pPr marL="137160" lvl="2" indent="-137160" defTabSz="457200">
              <a:lnSpc>
                <a:spcPct val="130000"/>
              </a:lnSpc>
              <a:buClr>
                <a:schemeClr val="tx2"/>
              </a:buClr>
              <a:buFont typeface="Wingdings" pitchFamily="2" charset="2"/>
              <a:buChar char="§"/>
              <a:defRPr/>
            </a:pPr>
            <a:r>
              <a:rPr lang="en-US" sz="1600" dirty="0">
                <a:latin typeface="Calibri" panose="020F0502020204030204" pitchFamily="34" charset="0"/>
                <a:cs typeface="Calibri" panose="020F0502020204030204" pitchFamily="34" charset="0"/>
              </a:rPr>
              <a:t>Worked on core java</a:t>
            </a:r>
          </a:p>
          <a:p>
            <a:pPr marL="137160" lvl="2" indent="-137160" defTabSz="457200">
              <a:lnSpc>
                <a:spcPct val="130000"/>
              </a:lnSpc>
              <a:buClr>
                <a:schemeClr val="tx2"/>
              </a:buClr>
              <a:buFont typeface="Wingdings" pitchFamily="2" charset="2"/>
              <a:buChar char="§"/>
              <a:defRPr/>
            </a:pPr>
            <a:endParaRPr lang="en-US" sz="1600" dirty="0">
              <a:latin typeface="Calibri" panose="020F0502020204030204" pitchFamily="34" charset="0"/>
              <a:cs typeface="Calibri" panose="020F0502020204030204" pitchFamily="34" charset="0"/>
            </a:endParaRPr>
          </a:p>
          <a:p>
            <a:pPr marL="137160" lvl="2" indent="-137160" defTabSz="457200">
              <a:lnSpc>
                <a:spcPct val="130000"/>
              </a:lnSpc>
              <a:buClr>
                <a:schemeClr val="tx2"/>
              </a:buClr>
              <a:buFont typeface="Wingdings" pitchFamily="2" charset="2"/>
              <a:buChar char="§"/>
              <a:defRPr/>
            </a:pPr>
            <a:endParaRPr lang="en-US" sz="1600" dirty="0">
              <a:latin typeface="Calibri" panose="020F0502020204030204" pitchFamily="34" charset="0"/>
              <a:cs typeface="Calibri" panose="020F0502020204030204" pitchFamily="34" charset="0"/>
            </a:endParaRPr>
          </a:p>
          <a:p>
            <a:pPr marL="137160" lvl="2" indent="-137160" defTabSz="457200">
              <a:lnSpc>
                <a:spcPct val="130000"/>
              </a:lnSpc>
              <a:buClr>
                <a:schemeClr val="tx2"/>
              </a:buClr>
              <a:buFont typeface="Wingdings" pitchFamily="2" charset="2"/>
              <a:buChar char="§"/>
              <a:defRPr/>
            </a:pPr>
            <a:endParaRPr lang="en-US" sz="1600" dirty="0">
              <a:latin typeface="Calibri" panose="020F0502020204030204" pitchFamily="34" charset="0"/>
              <a:cs typeface="Calibri" panose="020F0502020204030204" pitchFamily="34" charset="0"/>
            </a:endParaRPr>
          </a:p>
          <a:p>
            <a:pPr marL="137160" lvl="2" indent="-137160" defTabSz="457200">
              <a:lnSpc>
                <a:spcPct val="130000"/>
              </a:lnSpc>
              <a:buClr>
                <a:schemeClr val="tx2"/>
              </a:buClr>
              <a:buFont typeface="Wingdings" pitchFamily="2" charset="2"/>
              <a:buChar char="§"/>
              <a:defRPr/>
            </a:pPr>
            <a:endParaRPr lang="en-US" sz="1600" dirty="0">
              <a:latin typeface="Calibri" panose="020F0502020204030204" pitchFamily="34" charset="0"/>
              <a:ea typeface="Verdana" panose="020B0604030504040204" pitchFamily="34" charset="0"/>
              <a:cs typeface="Calibri" panose="020F0502020204030204" pitchFamily="34" charset="0"/>
            </a:endParaRPr>
          </a:p>
        </p:txBody>
      </p:sp>
      <p:sp>
        <p:nvSpPr>
          <p:cNvPr id="58" name="Rectangle 57">
            <a:extLst>
              <a:ext uri="{FF2B5EF4-FFF2-40B4-BE49-F238E27FC236}">
                <a16:creationId xmlns:a16="http://schemas.microsoft.com/office/drawing/2014/main" id="{6264535F-9C5D-4495-B11D-3AC919550912}"/>
              </a:ext>
            </a:extLst>
          </p:cNvPr>
          <p:cNvSpPr/>
          <p:nvPr/>
        </p:nvSpPr>
        <p:spPr bwMode="white">
          <a:xfrm>
            <a:off x="2384425" y="1172463"/>
            <a:ext cx="1104900"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latin typeface="Calibri" panose="020F0502020204030204" pitchFamily="34" charset="0"/>
              <a:cs typeface="Calibri" panose="020F0502020204030204" pitchFamily="34" charset="0"/>
            </a:endParaRPr>
          </a:p>
        </p:txBody>
      </p:sp>
      <p:sp>
        <p:nvSpPr>
          <p:cNvPr id="16" name="Title 1">
            <a:extLst>
              <a:ext uri="{FF2B5EF4-FFF2-40B4-BE49-F238E27FC236}">
                <a16:creationId xmlns:a16="http://schemas.microsoft.com/office/drawing/2014/main" id="{BB3E1DCA-AD8B-4C36-9A66-2B4D89BCCD74}"/>
              </a:ext>
            </a:extLst>
          </p:cNvPr>
          <p:cNvSpPr txBox="1">
            <a:spLocks/>
          </p:cNvSpPr>
          <p:nvPr/>
        </p:nvSpPr>
        <p:spPr>
          <a:xfrm>
            <a:off x="121606" y="2741061"/>
            <a:ext cx="8823957" cy="338555"/>
          </a:xfrm>
          <a:prstGeom prst="rect">
            <a:avLst/>
          </a:prstGeom>
        </p:spPr>
        <p:txBody>
          <a:bodyPr vert="horz" lIns="297529" tIns="33059" rIns="165294" bIns="33059" rtlCol="0" anchor="ctr">
            <a:noAutofit/>
          </a:bodyPr>
          <a:lstStyle>
            <a:lvl1pPr marL="0" indent="0" algn="l" defTabSz="914342" rtl="0" eaLnBrk="1" latinLnBrk="0" hangingPunct="1">
              <a:lnSpc>
                <a:spcPct val="85000"/>
              </a:lnSpc>
              <a:spcBef>
                <a:spcPct val="0"/>
              </a:spcBef>
              <a:buNone/>
              <a:defRPr sz="2800" b="0" kern="1200">
                <a:solidFill>
                  <a:schemeClr val="tx1"/>
                </a:solidFill>
                <a:latin typeface="+mj-lt"/>
                <a:ea typeface="+mj-ea"/>
                <a:cs typeface="+mj-cs"/>
              </a:defRPr>
            </a:lvl1pPr>
          </a:lstStyle>
          <a:p>
            <a:r>
              <a:rPr lang="en-US" sz="1600" i="1" dirty="0">
                <a:solidFill>
                  <a:schemeClr val="accent2"/>
                </a:solidFill>
                <a:latin typeface="Calibri"/>
                <a:ea typeface="Verdana"/>
                <a:cs typeface="Calibri"/>
              </a:rPr>
              <a:t>Experience  in developing and enhancement of  Core  Java</a:t>
            </a:r>
            <a:br>
              <a:rPr lang="en-US" sz="1600" i="1" dirty="0">
                <a:solidFill>
                  <a:schemeClr val="accent2"/>
                </a:solidFill>
                <a:latin typeface="Calibri"/>
                <a:ea typeface="Verdana"/>
                <a:cs typeface="Calibri"/>
              </a:rPr>
            </a:br>
            <a:endParaRPr lang="en-US" sz="1600" i="1" dirty="0">
              <a:solidFill>
                <a:schemeClr val="accent2"/>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AC0091BD-CC8A-43D2-BF5E-6DB5609B0141}"/>
              </a:ext>
            </a:extLst>
          </p:cNvPr>
          <p:cNvSpPr txBox="1">
            <a:spLocks noChangeArrowheads="1"/>
          </p:cNvSpPr>
          <p:nvPr/>
        </p:nvSpPr>
        <p:spPr bwMode="auto">
          <a:xfrm>
            <a:off x="0" y="5516260"/>
            <a:ext cx="2779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a:defRPr/>
            </a:pPr>
            <a:r>
              <a:rPr lang="nl-NL" altLang="nl-NL" sz="1600" b="1" dirty="0">
                <a:solidFill>
                  <a:srgbClr val="0070AD"/>
                </a:solidFill>
                <a:latin typeface="Calibri" panose="020F0502020204030204" pitchFamily="34" charset="0"/>
                <a:cs typeface="Calibri" panose="020F0502020204030204" pitchFamily="34" charset="0"/>
              </a:rPr>
              <a:t>Certificates</a:t>
            </a:r>
          </a:p>
        </p:txBody>
      </p:sp>
      <p:sp>
        <p:nvSpPr>
          <p:cNvPr id="20" name="TextBox 19">
            <a:extLst>
              <a:ext uri="{FF2B5EF4-FFF2-40B4-BE49-F238E27FC236}">
                <a16:creationId xmlns:a16="http://schemas.microsoft.com/office/drawing/2014/main" id="{40DC12CC-4FF9-4811-9A7C-E0C03C330B1E}"/>
              </a:ext>
            </a:extLst>
          </p:cNvPr>
          <p:cNvSpPr txBox="1">
            <a:spLocks noChangeArrowheads="1"/>
          </p:cNvSpPr>
          <p:nvPr/>
        </p:nvSpPr>
        <p:spPr bwMode="auto">
          <a:xfrm>
            <a:off x="222488" y="5816120"/>
            <a:ext cx="844637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marL="285750" indent="-285750">
              <a:buFont typeface="Arial" panose="020B0604020202020204" pitchFamily="34" charset="0"/>
              <a:buChar char="•"/>
              <a:defRPr/>
            </a:pPr>
            <a:r>
              <a:rPr lang="en-IN" sz="1600" dirty="0">
                <a:latin typeface="Calibri" panose="020F0502020204030204" pitchFamily="34" charset="0"/>
                <a:cs typeface="Calibri" panose="020F0502020204030204" pitchFamily="34" charset="0"/>
              </a:rPr>
              <a:t>Certificate of successfully completed training on AWS Cloud Practitioner</a:t>
            </a:r>
            <a:br>
              <a:rPr lang="en-IN" sz="1600" dirty="0">
                <a:latin typeface="Calibri" panose="020F0502020204030204" pitchFamily="34" charset="0"/>
                <a:cs typeface="Calibri" panose="020F0502020204030204" pitchFamily="34" charset="0"/>
              </a:rPr>
            </a:br>
            <a:endParaRPr lang="nl-NL" altLang="nl-NL" b="1" dirty="0">
              <a:solidFill>
                <a:srgbClr val="0070AD"/>
              </a:solidFill>
              <a:latin typeface="Calibri" panose="020F0502020204030204" pitchFamily="34" charset="0"/>
              <a:cs typeface="Calibri" panose="020F0502020204030204" pitchFamily="34" charset="0"/>
            </a:endParaRPr>
          </a:p>
        </p:txBody>
      </p:sp>
      <p:sp>
        <p:nvSpPr>
          <p:cNvPr id="3" name="Picture Placeholder 2">
            <a:extLst>
              <a:ext uri="{FF2B5EF4-FFF2-40B4-BE49-F238E27FC236}">
                <a16:creationId xmlns:a16="http://schemas.microsoft.com/office/drawing/2014/main" id="{CF1518EB-1570-40E7-8978-4C7091A2615C}"/>
              </a:ext>
            </a:extLst>
          </p:cNvPr>
          <p:cNvSpPr>
            <a:spLocks noGrp="1"/>
          </p:cNvSpPr>
          <p:nvPr>
            <p:ph type="pic" sz="quarter" idx="46"/>
          </p:nvPr>
        </p:nvSpPr>
        <p:spPr/>
      </p:sp>
      <p:pic>
        <p:nvPicPr>
          <p:cNvPr id="1026" name="Picture 2">
            <a:extLst>
              <a:ext uri="{FF2B5EF4-FFF2-40B4-BE49-F238E27FC236}">
                <a16:creationId xmlns:a16="http://schemas.microsoft.com/office/drawing/2014/main" id="{319C78D9-24EF-4088-9DA2-2C4B2872A8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259" y="257156"/>
            <a:ext cx="1734208" cy="1735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0752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1Cy.5LhyREKIisqiFlLM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MZCB6gVT624sxc6Gw3WF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k0yPI172RYCK4U7w88dHj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ntent and Image Layouts">
  <a:themeElements>
    <a:clrScheme name="Custom 11">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95D934"/>
      </a:accent5>
      <a:accent6>
        <a:srgbClr val="0F999C"/>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2.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D404C844E6924380713B982D03983F" ma:contentTypeVersion="12" ma:contentTypeDescription="Create a new document." ma:contentTypeScope="" ma:versionID="84271021291d5d64df6f830773b86e83">
  <xsd:schema xmlns:xsd="http://www.w3.org/2001/XMLSchema" xmlns:xs="http://www.w3.org/2001/XMLSchema" xmlns:p="http://schemas.microsoft.com/office/2006/metadata/properties" xmlns:ns3="a71486c6-8fe0-4452-975b-35f1b487ad09" xmlns:ns4="e74e4614-bf02-4d60-80f3-2ccf2624e8eb" targetNamespace="http://schemas.microsoft.com/office/2006/metadata/properties" ma:root="true" ma:fieldsID="995ce79016ee2620ad84b3f6f909fed9" ns3:_="" ns4:_="">
    <xsd:import namespace="a71486c6-8fe0-4452-975b-35f1b487ad09"/>
    <xsd:import namespace="e74e4614-bf02-4d60-80f3-2ccf2624e8e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1486c6-8fe0-4452-975b-35f1b487ad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4e4614-bf02-4d60-80f3-2ccf2624e8e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82DA26-95D1-4E95-8EB2-1FC95E896FBE}">
  <ds:schemaRefs>
    <ds:schemaRef ds:uri="http://purl.org/dc/elements/1.1/"/>
    <ds:schemaRef ds:uri="http://schemas.microsoft.com/office/2006/metadata/properties"/>
    <ds:schemaRef ds:uri="e74e4614-bf02-4d60-80f3-2ccf2624e8eb"/>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71486c6-8fe0-4452-975b-35f1b487ad09"/>
    <ds:schemaRef ds:uri="http://www.w3.org/XML/1998/namespace"/>
    <ds:schemaRef ds:uri="http://purl.org/dc/dcmitype/"/>
  </ds:schemaRefs>
</ds:datastoreItem>
</file>

<file path=customXml/itemProps2.xml><?xml version="1.0" encoding="utf-8"?>
<ds:datastoreItem xmlns:ds="http://schemas.openxmlformats.org/officeDocument/2006/customXml" ds:itemID="{42718BBB-D2C7-46FA-8F3C-AE147252CA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1486c6-8fe0-4452-975b-35f1b487ad09"/>
    <ds:schemaRef ds:uri="e74e4614-bf02-4d60-80f3-2ccf2624e8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195BD7-146A-4DA6-B756-0E621AB314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93</Words>
  <Application>Microsoft Office PowerPoint</Application>
  <PresentationFormat>Widescreen</PresentationFormat>
  <Paragraphs>19</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Content and Image Layouts</vt:lpstr>
      <vt:lpstr>Final slides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cp:revision>
  <dcterms:modified xsi:type="dcterms:W3CDTF">2023-01-05T10:43:16Z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0x010100BED404C844E6924380713B982D03983F</vt:lpwstr>
  </property>
</Properties>
</file>