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89" r:id="rId6"/>
    <p:sldId id="292" r:id="rId7"/>
    <p:sldId id="291" r:id="rId8"/>
    <p:sldId id="301" r:id="rId9"/>
    <p:sldId id="299" r:id="rId10"/>
    <p:sldId id="300" r:id="rId11"/>
    <p:sldId id="281" r:id="rId12"/>
    <p:sldId id="297" r:id="rId13"/>
    <p:sldId id="298"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F4038-D6F0-4421-B32E-24C41082DEF0}" v="19" dt="2020-12-08T22:20:37.496"/>
    <p1510:client id="{0C9B9862-3AE5-43FA-88EA-0F25DA511684}" v="726" dt="2020-12-09T03:36:01.010"/>
    <p1510:client id="{176D52AF-57CD-410F-ADA0-68E58E1CA207}" v="47" dt="2020-12-09T02:53:53.619"/>
    <p1510:client id="{2A26D83C-CA75-41BD-A41E-65A071007405}" v="174" dt="2020-12-09T02:42:24.643"/>
    <p1510:client id="{32636EB9-6267-4FA2-BDD7-A3C4F4F5D848}" v="19" dt="2020-12-09T02:29:27.819"/>
    <p1510:client id="{4DDDA2A0-CEE6-4655-AC87-CB4BCC4D91FA}" v="308" dt="2020-12-09T01:51:29.129"/>
    <p1510:client id="{571E9513-EE83-455F-9E9F-B40A1FECE1EB}" v="2" dt="2020-12-09T06:13:08.913"/>
    <p1510:client id="{58F61238-098A-449E-9B51-496929670B38}" v="52" dt="2020-12-09T03:10:02.807"/>
    <p1510:client id="{62BD8F00-E7B2-4CEA-8294-E16AC0E1A056}" v="581" dt="2020-12-08T21:05:40.951"/>
    <p1510:client id="{6D062295-6393-4D8C-B071-4429C34A5969}" v="7" dt="2020-12-08T23:47:59.239"/>
    <p1510:client id="{710A1445-5638-43B9-A548-9A0DA0DA2E68}" v="81" dt="2020-12-09T00:00:00.299"/>
    <p1510:client id="{7C43A557-EDED-46CC-ACBC-7366B29E3632}" v="2" dt="2020-12-08T19:51:58.053"/>
    <p1510:client id="{8064766C-9E3F-487B-AB75-427C65829CA9}" v="281" dt="2020-12-09T00:13:52.112"/>
    <p1510:client id="{89F21C4A-1FC2-46F8-B821-DB55AD1C6683}" v="28" dt="2020-12-08T20:34:22.496"/>
    <p1510:client id="{8E4017C4-1A49-4B3F-A86D-C57267DA342F}" v="8" dt="2020-12-09T00:56:00.618"/>
    <p1510:client id="{A059E9ED-2F2B-4B2C-81CD-3A07226A6A15}" v="522" dt="2020-12-08T22:35:33.592"/>
    <p1510:client id="{ADA77BD2-93E8-46C0-873D-6E1361AAD412}" v="100" dt="2020-12-08T23:41:07.917"/>
    <p1510:client id="{B19AD437-1544-4B76-A57B-128E87795462}" v="12" dt="2020-12-09T03:13:33.163"/>
    <p1510:client id="{C6F33462-6C60-4AB9-AAE4-78677E0B83B4}" v="170" dt="2020-12-09T01:01:42.077"/>
    <p1510:client id="{CB7AD90A-3730-4929-B36D-76DEB5EC26FA}" v="204" dt="2020-12-08T21:57:10.923"/>
    <p1510:client id="{D34F8CE5-6895-4670-B8EB-B42B81BD48EC}" v="138" dt="2020-12-09T01:04:11.604"/>
    <p1510:client id="{D4DA9B45-9D19-4BB1-962D-C219F0CBFDBE}" v="83" dt="2020-12-09T01:12:22.851"/>
    <p1510:client id="{DD93463B-CAF5-4808-91DB-9F782FB7A70D}" v="632" dt="2020-12-08T22:27:08.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416"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Yue" userId="S::yxh5444@psu.edu::9cdc612a-d446-4f00-8aee-802e022df5c3" providerId="AD" clId="Web-{CEF1B2B7-7AC9-44A2-B09A-C519785EE386}"/>
    <pc:docChg chg="modSld">
      <pc:chgData name="He, Yue" userId="S::yxh5444@psu.edu::9cdc612a-d446-4f00-8aee-802e022df5c3" providerId="AD" clId="Web-{CEF1B2B7-7AC9-44A2-B09A-C519785EE386}" dt="2020-12-06T09:25:58.560" v="5"/>
      <pc:docMkLst>
        <pc:docMk/>
      </pc:docMkLst>
      <pc:sldChg chg="addSp modSp">
        <pc:chgData name="He, Yue" userId="S::yxh5444@psu.edu::9cdc612a-d446-4f00-8aee-802e022df5c3" providerId="AD" clId="Web-{CEF1B2B7-7AC9-44A2-B09A-C519785EE386}" dt="2020-12-06T09:25:58.560" v="5"/>
        <pc:sldMkLst>
          <pc:docMk/>
          <pc:sldMk cId="1354403984" sldId="289"/>
        </pc:sldMkLst>
        <pc:picChg chg="add mod">
          <ac:chgData name="He, Yue" userId="S::yxh5444@psu.edu::9cdc612a-d446-4f00-8aee-802e022df5c3" providerId="AD" clId="Web-{CEF1B2B7-7AC9-44A2-B09A-C519785EE386}" dt="2020-12-06T09:25:58.560" v="5"/>
          <ac:picMkLst>
            <pc:docMk/>
            <pc:sldMk cId="1354403984" sldId="289"/>
            <ac:picMk id="2" creationId="{CC5B7627-9F2A-47C2-8705-9448D2733DAD}"/>
          </ac:picMkLst>
        </pc:picChg>
      </pc:sldChg>
    </pc:docChg>
  </pc:docChgLst>
  <pc:docChgLst>
    <pc:chgData name="Mathavaraj, Vysnavi" userId="S::vxm5232@psu.edu::98defe78-65c5-44c3-aaaf-404a9a4bef87" providerId="AD" clId="Web-{2A26D83C-CA75-41BD-A41E-65A071007405}"/>
    <pc:docChg chg="modSld">
      <pc:chgData name="Mathavaraj, Vysnavi" userId="S::vxm5232@psu.edu::98defe78-65c5-44c3-aaaf-404a9a4bef87" providerId="AD" clId="Web-{2A26D83C-CA75-41BD-A41E-65A071007405}" dt="2020-12-09T02:42:24.643" v="173" actId="20577"/>
      <pc:docMkLst>
        <pc:docMk/>
      </pc:docMkLst>
      <pc:sldChg chg="modSp">
        <pc:chgData name="Mathavaraj, Vysnavi" userId="S::vxm5232@psu.edu::98defe78-65c5-44c3-aaaf-404a9a4bef87" providerId="AD" clId="Web-{2A26D83C-CA75-41BD-A41E-65A071007405}" dt="2020-12-09T02:42:24.628" v="172" actId="20577"/>
        <pc:sldMkLst>
          <pc:docMk/>
          <pc:sldMk cId="2333594038" sldId="299"/>
        </pc:sldMkLst>
        <pc:spChg chg="mod">
          <ac:chgData name="Mathavaraj, Vysnavi" userId="S::vxm5232@psu.edu::98defe78-65c5-44c3-aaaf-404a9a4bef87" providerId="AD" clId="Web-{2A26D83C-CA75-41BD-A41E-65A071007405}" dt="2020-12-09T02:42:24.628" v="172" actId="20577"/>
          <ac:spMkLst>
            <pc:docMk/>
            <pc:sldMk cId="2333594038" sldId="299"/>
            <ac:spMk id="15" creationId="{867BEB3F-9CE5-452D-BF28-C7EB9BA6BA39}"/>
          </ac:spMkLst>
        </pc:spChg>
      </pc:sldChg>
    </pc:docChg>
  </pc:docChgLst>
  <pc:docChgLst>
    <pc:chgData name="Didonato, Michael Edward" userId="S::med5251@psu.edu::67ad9780-ae2b-4d98-8a40-4d257def03cf" providerId="AD" clId="Web-{9FA982F9-A08D-4C20-AD52-1112F4C5E5FF}"/>
    <pc:docChg chg="addSld delSld modSld sldOrd">
      <pc:chgData name="Didonato, Michael Edward" userId="S::med5251@psu.edu::67ad9780-ae2b-4d98-8a40-4d257def03cf" providerId="AD" clId="Web-{9FA982F9-A08D-4C20-AD52-1112F4C5E5FF}" dt="2020-12-07T21:52:28.116" v="1064" actId="20577"/>
      <pc:docMkLst>
        <pc:docMk/>
      </pc:docMkLst>
      <pc:sldChg chg="addSp delSp modSp add ord replId">
        <pc:chgData name="Didonato, Michael Edward" userId="S::med5251@psu.edu::67ad9780-ae2b-4d98-8a40-4d257def03cf" providerId="AD" clId="Web-{9FA982F9-A08D-4C20-AD52-1112F4C5E5FF}" dt="2020-12-07T21:45:58.810" v="805" actId="20577"/>
        <pc:sldMkLst>
          <pc:docMk/>
          <pc:sldMk cId="336203853" sldId="297"/>
        </pc:sldMkLst>
        <pc:spChg chg="add mod">
          <ac:chgData name="Didonato, Michael Edward" userId="S::med5251@psu.edu::67ad9780-ae2b-4d98-8a40-4d257def03cf" providerId="AD" clId="Web-{9FA982F9-A08D-4C20-AD52-1112F4C5E5FF}" dt="2020-12-07T21:31:50.804" v="145" actId="1076"/>
          <ac:spMkLst>
            <pc:docMk/>
            <pc:sldMk cId="336203853" sldId="297"/>
            <ac:spMk id="4" creationId="{A96D1BCD-3F9E-4F9B-AC51-78609BC844D4}"/>
          </ac:spMkLst>
        </pc:spChg>
        <pc:spChg chg="add mod">
          <ac:chgData name="Didonato, Michael Edward" userId="S::med5251@psu.edu::67ad9780-ae2b-4d98-8a40-4d257def03cf" providerId="AD" clId="Web-{9FA982F9-A08D-4C20-AD52-1112F4C5E5FF}" dt="2020-12-07T21:29:22.847" v="47" actId="20577"/>
          <ac:spMkLst>
            <pc:docMk/>
            <pc:sldMk cId="336203853" sldId="297"/>
            <ac:spMk id="5" creationId="{B5A6C093-8F3A-4672-80D2-F7895FAA23A4}"/>
          </ac:spMkLst>
        </pc:spChg>
        <pc:spChg chg="add mod">
          <ac:chgData name="Didonato, Michael Edward" userId="S::med5251@psu.edu::67ad9780-ae2b-4d98-8a40-4d257def03cf" providerId="AD" clId="Web-{9FA982F9-A08D-4C20-AD52-1112F4C5E5FF}" dt="2020-12-07T21:42:55.868" v="662" actId="20577"/>
          <ac:spMkLst>
            <pc:docMk/>
            <pc:sldMk cId="336203853" sldId="297"/>
            <ac:spMk id="6" creationId="{BE10E0C4-A4DE-4A5C-A247-B661DE2C1B09}"/>
          </ac:spMkLst>
        </pc:spChg>
        <pc:spChg chg="mod">
          <ac:chgData name="Didonato, Michael Edward" userId="S::med5251@psu.edu::67ad9780-ae2b-4d98-8a40-4d257def03cf" providerId="AD" clId="Web-{9FA982F9-A08D-4C20-AD52-1112F4C5E5FF}" dt="2020-12-07T21:28:12.970" v="18" actId="20577"/>
          <ac:spMkLst>
            <pc:docMk/>
            <pc:sldMk cId="336203853" sldId="297"/>
            <ac:spMk id="11" creationId="{4E3F5479-058B-4FA8-92E9-18CAB8CDC5C5}"/>
          </ac:spMkLst>
        </pc:spChg>
        <pc:spChg chg="add del mod">
          <ac:chgData name="Didonato, Michael Edward" userId="S::med5251@psu.edu::67ad9780-ae2b-4d98-8a40-4d257def03cf" providerId="AD" clId="Web-{9FA982F9-A08D-4C20-AD52-1112F4C5E5FF}" dt="2020-12-07T21:29:29.988" v="49"/>
          <ac:spMkLst>
            <pc:docMk/>
            <pc:sldMk cId="336203853" sldId="297"/>
            <ac:spMk id="15" creationId="{1DE5BEB1-F47A-44EE-944D-F2E074C403B0}"/>
          </ac:spMkLst>
        </pc:spChg>
        <pc:spChg chg="add del mod">
          <ac:chgData name="Didonato, Michael Edward" userId="S::med5251@psu.edu::67ad9780-ae2b-4d98-8a40-4d257def03cf" providerId="AD" clId="Web-{9FA982F9-A08D-4C20-AD52-1112F4C5E5FF}" dt="2020-12-07T21:29:30.785" v="50"/>
          <ac:spMkLst>
            <pc:docMk/>
            <pc:sldMk cId="336203853" sldId="297"/>
            <ac:spMk id="16" creationId="{21DE4E50-7DEF-42EA-B457-BB3C144FC6EB}"/>
          </ac:spMkLst>
        </pc:spChg>
        <pc:spChg chg="add mod">
          <ac:chgData name="Didonato, Michael Edward" userId="S::med5251@psu.edu::67ad9780-ae2b-4d98-8a40-4d257def03cf" providerId="AD" clId="Web-{9FA982F9-A08D-4C20-AD52-1112F4C5E5FF}" dt="2020-12-07T21:45:58.810" v="805" actId="20577"/>
          <ac:spMkLst>
            <pc:docMk/>
            <pc:sldMk cId="336203853" sldId="297"/>
            <ac:spMk id="17" creationId="{CE3A72FE-937D-4784-BE2C-215CD3644920}"/>
          </ac:spMkLst>
        </pc:spChg>
        <pc:picChg chg="del">
          <ac:chgData name="Didonato, Michael Edward" userId="S::med5251@psu.edu::67ad9780-ae2b-4d98-8a40-4d257def03cf" providerId="AD" clId="Web-{9FA982F9-A08D-4C20-AD52-1112F4C5E5FF}" dt="2020-12-07T21:27:58.704" v="3"/>
          <ac:picMkLst>
            <pc:docMk/>
            <pc:sldMk cId="336203853" sldId="297"/>
            <ac:picMk id="3" creationId="{4CDBA1A6-5482-412F-A171-5235D9074F87}"/>
          </ac:picMkLst>
        </pc:picChg>
      </pc:sldChg>
      <pc:sldChg chg="new del">
        <pc:chgData name="Didonato, Michael Edward" userId="S::med5251@psu.edu::67ad9780-ae2b-4d98-8a40-4d257def03cf" providerId="AD" clId="Web-{9FA982F9-A08D-4C20-AD52-1112F4C5E5FF}" dt="2020-12-07T21:27:32.641" v="1"/>
        <pc:sldMkLst>
          <pc:docMk/>
          <pc:sldMk cId="1050578574" sldId="297"/>
        </pc:sldMkLst>
      </pc:sldChg>
      <pc:sldChg chg="delSp modSp add replId">
        <pc:chgData name="Didonato, Michael Edward" userId="S::med5251@psu.edu::67ad9780-ae2b-4d98-8a40-4d257def03cf" providerId="AD" clId="Web-{9FA982F9-A08D-4C20-AD52-1112F4C5E5FF}" dt="2020-12-07T21:52:28.116" v="1063" actId="20577"/>
        <pc:sldMkLst>
          <pc:docMk/>
          <pc:sldMk cId="3368324099" sldId="298"/>
        </pc:sldMkLst>
        <pc:spChg chg="mod">
          <ac:chgData name="Didonato, Michael Edward" userId="S::med5251@psu.edu::67ad9780-ae2b-4d98-8a40-4d257def03cf" providerId="AD" clId="Web-{9FA982F9-A08D-4C20-AD52-1112F4C5E5FF}" dt="2020-12-07T21:47:34.750" v="817" actId="20577"/>
          <ac:spMkLst>
            <pc:docMk/>
            <pc:sldMk cId="3368324099" sldId="298"/>
            <ac:spMk id="4" creationId="{A96D1BCD-3F9E-4F9B-AC51-78609BC844D4}"/>
          </ac:spMkLst>
        </pc:spChg>
        <pc:spChg chg="del">
          <ac:chgData name="Didonato, Michael Edward" userId="S::med5251@psu.edu::67ad9780-ae2b-4d98-8a40-4d257def03cf" providerId="AD" clId="Web-{9FA982F9-A08D-4C20-AD52-1112F4C5E5FF}" dt="2020-12-07T21:47:15.515" v="809"/>
          <ac:spMkLst>
            <pc:docMk/>
            <pc:sldMk cId="3368324099" sldId="298"/>
            <ac:spMk id="5" creationId="{B5A6C093-8F3A-4672-80D2-F7895FAA23A4}"/>
          </ac:spMkLst>
        </pc:spChg>
        <pc:spChg chg="mod">
          <ac:chgData name="Didonato, Michael Edward" userId="S::med5251@psu.edu::67ad9780-ae2b-4d98-8a40-4d257def03cf" providerId="AD" clId="Web-{9FA982F9-A08D-4C20-AD52-1112F4C5E5FF}" dt="2020-12-07T21:52:28.116" v="1063" actId="20577"/>
          <ac:spMkLst>
            <pc:docMk/>
            <pc:sldMk cId="3368324099" sldId="298"/>
            <ac:spMk id="6" creationId="{BE10E0C4-A4DE-4A5C-A247-B661DE2C1B09}"/>
          </ac:spMkLst>
        </pc:spChg>
        <pc:spChg chg="mod">
          <ac:chgData name="Didonato, Michael Edward" userId="S::med5251@psu.edu::67ad9780-ae2b-4d98-8a40-4d257def03cf" providerId="AD" clId="Web-{9FA982F9-A08D-4C20-AD52-1112F4C5E5FF}" dt="2020-12-07T21:47:28.093" v="811" actId="20577"/>
          <ac:spMkLst>
            <pc:docMk/>
            <pc:sldMk cId="3368324099" sldId="298"/>
            <ac:spMk id="11" creationId="{4E3F5479-058B-4FA8-92E9-18CAB8CDC5C5}"/>
          </ac:spMkLst>
        </pc:spChg>
        <pc:spChg chg="del">
          <ac:chgData name="Didonato, Michael Edward" userId="S::med5251@psu.edu::67ad9780-ae2b-4d98-8a40-4d257def03cf" providerId="AD" clId="Web-{9FA982F9-A08D-4C20-AD52-1112F4C5E5FF}" dt="2020-12-07T21:47:38.203" v="818"/>
          <ac:spMkLst>
            <pc:docMk/>
            <pc:sldMk cId="3368324099" sldId="298"/>
            <ac:spMk id="17" creationId="{CE3A72FE-937D-4784-BE2C-215CD3644920}"/>
          </ac:spMkLst>
        </pc:spChg>
      </pc:sldChg>
    </pc:docChg>
  </pc:docChgLst>
  <pc:docChgLst>
    <pc:chgData name="Fan, Weiyuan" userId="S::wvf5092@psu.edu::421a911f-c1b0-47f6-8763-ef4e41ba20c5" providerId="AD" clId="Web-{4DDDA2A0-CEE6-4655-AC87-CB4BCC4D91FA}"/>
    <pc:docChg chg="modSld">
      <pc:chgData name="Fan, Weiyuan" userId="S::wvf5092@psu.edu::421a911f-c1b0-47f6-8763-ef4e41ba20c5" providerId="AD" clId="Web-{4DDDA2A0-CEE6-4655-AC87-CB4BCC4D91FA}" dt="2020-12-09T01:51:29.129" v="268" actId="1076"/>
      <pc:docMkLst>
        <pc:docMk/>
      </pc:docMkLst>
      <pc:sldChg chg="addSp delSp modSp">
        <pc:chgData name="Fan, Weiyuan" userId="S::wvf5092@psu.edu::421a911f-c1b0-47f6-8763-ef4e41ba20c5" providerId="AD" clId="Web-{4DDDA2A0-CEE6-4655-AC87-CB4BCC4D91FA}" dt="2020-12-09T01:51:29.129" v="268" actId="1076"/>
        <pc:sldMkLst>
          <pc:docMk/>
          <pc:sldMk cId="875445271" sldId="281"/>
        </pc:sldMkLst>
        <pc:spChg chg="mod">
          <ac:chgData name="Fan, Weiyuan" userId="S::wvf5092@psu.edu::421a911f-c1b0-47f6-8763-ef4e41ba20c5" providerId="AD" clId="Web-{4DDDA2A0-CEE6-4655-AC87-CB4BCC4D91FA}" dt="2020-12-09T01:24:56.503" v="36" actId="20577"/>
          <ac:spMkLst>
            <pc:docMk/>
            <pc:sldMk cId="875445271" sldId="281"/>
            <ac:spMk id="11" creationId="{4E3F5479-058B-4FA8-92E9-18CAB8CDC5C5}"/>
          </ac:spMkLst>
        </pc:spChg>
        <pc:spChg chg="add del mod">
          <ac:chgData name="Fan, Weiyuan" userId="S::wvf5092@psu.edu::421a911f-c1b0-47f6-8763-ef4e41ba20c5" providerId="AD" clId="Web-{4DDDA2A0-CEE6-4655-AC87-CB4BCC4D91FA}" dt="2020-12-09T01:50:21.343" v="252"/>
          <ac:spMkLst>
            <pc:docMk/>
            <pc:sldMk cId="875445271" sldId="281"/>
            <ac:spMk id="19" creationId="{03A95659-E548-4012-B2DB-41C56836A58D}"/>
          </ac:spMkLst>
        </pc:spChg>
        <pc:spChg chg="add mod">
          <ac:chgData name="Fan, Weiyuan" userId="S::wvf5092@psu.edu::421a911f-c1b0-47f6-8763-ef4e41ba20c5" providerId="AD" clId="Web-{4DDDA2A0-CEE6-4655-AC87-CB4BCC4D91FA}" dt="2020-12-09T01:51:29.129" v="268" actId="1076"/>
          <ac:spMkLst>
            <pc:docMk/>
            <pc:sldMk cId="875445271" sldId="281"/>
            <ac:spMk id="20" creationId="{4A77D7D4-B0FA-4A6D-BF23-65641876A2B9}"/>
          </ac:spMkLst>
        </pc:spChg>
        <pc:spChg chg="add mod">
          <ac:chgData name="Fan, Weiyuan" userId="S::wvf5092@psu.edu::421a911f-c1b0-47f6-8763-ef4e41ba20c5" providerId="AD" clId="Web-{4DDDA2A0-CEE6-4655-AC87-CB4BCC4D91FA}" dt="2020-12-09T01:51:19.831" v="265" actId="1076"/>
          <ac:spMkLst>
            <pc:docMk/>
            <pc:sldMk cId="875445271" sldId="281"/>
            <ac:spMk id="36" creationId="{ACE4BBA8-D71F-4612-8D12-48AC6BBAD89D}"/>
          </ac:spMkLst>
        </pc:spChg>
        <pc:spChg chg="add mod">
          <ac:chgData name="Fan, Weiyuan" userId="S::wvf5092@psu.edu::421a911f-c1b0-47f6-8763-ef4e41ba20c5" providerId="AD" clId="Web-{4DDDA2A0-CEE6-4655-AC87-CB4BCC4D91FA}" dt="2020-12-09T01:51:24.941" v="267" actId="1076"/>
          <ac:spMkLst>
            <pc:docMk/>
            <pc:sldMk cId="875445271" sldId="281"/>
            <ac:spMk id="37" creationId="{3E1C4E29-C016-4447-8E93-1959032612A3}"/>
          </ac:spMkLst>
        </pc:spChg>
        <pc:spChg chg="mod">
          <ac:chgData name="Fan, Weiyuan" userId="S::wvf5092@psu.edu::421a911f-c1b0-47f6-8763-ef4e41ba20c5" providerId="AD" clId="Web-{4DDDA2A0-CEE6-4655-AC87-CB4BCC4D91FA}" dt="2020-12-09T01:49:27.121" v="244" actId="20577"/>
          <ac:spMkLst>
            <pc:docMk/>
            <pc:sldMk cId="875445271" sldId="281"/>
            <ac:spMk id="152" creationId="{6EA0352D-8F9F-4A8A-85F3-05C26872BA5D}"/>
          </ac:spMkLst>
        </pc:spChg>
        <pc:grpChg chg="del">
          <ac:chgData name="Fan, Weiyuan" userId="S::wvf5092@psu.edu::421a911f-c1b0-47f6-8763-ef4e41ba20c5" providerId="AD" clId="Web-{4DDDA2A0-CEE6-4655-AC87-CB4BCC4D91FA}" dt="2020-12-09T01:43:50.804" v="227"/>
          <ac:grpSpMkLst>
            <pc:docMk/>
            <pc:sldMk cId="875445271" sldId="281"/>
            <ac:grpSpMk id="118" creationId="{75BF619E-615D-4C1A-A3A1-04DFC90E2F3F}"/>
          </ac:grpSpMkLst>
        </pc:grpChg>
        <pc:graphicFrameChg chg="add del mod">
          <ac:chgData name="Fan, Weiyuan" userId="S::wvf5092@psu.edu::421a911f-c1b0-47f6-8763-ef4e41ba20c5" providerId="AD" clId="Web-{4DDDA2A0-CEE6-4655-AC87-CB4BCC4D91FA}" dt="2020-12-09T01:27:27.871" v="70"/>
          <ac:graphicFrameMkLst>
            <pc:docMk/>
            <pc:sldMk cId="875445271" sldId="281"/>
            <ac:graphicFrameMk id="3" creationId="{F9E48720-F5CF-4B17-8A56-F2702204F507}"/>
          </ac:graphicFrameMkLst>
        </pc:graphicFrameChg>
        <pc:graphicFrameChg chg="add del mod modGraphic">
          <ac:chgData name="Fan, Weiyuan" userId="S::wvf5092@psu.edu::421a911f-c1b0-47f6-8763-ef4e41ba20c5" providerId="AD" clId="Web-{4DDDA2A0-CEE6-4655-AC87-CB4BCC4D91FA}" dt="2020-12-09T01:27:25.356" v="69"/>
          <ac:graphicFrameMkLst>
            <pc:docMk/>
            <pc:sldMk cId="875445271" sldId="281"/>
            <ac:graphicFrameMk id="7" creationId="{99F9844C-5E41-4E4C-815D-56A8D75ACCE1}"/>
          </ac:graphicFrameMkLst>
        </pc:graphicFrameChg>
        <pc:graphicFrameChg chg="add del mod modGraphic">
          <ac:chgData name="Fan, Weiyuan" userId="S::wvf5092@psu.edu::421a911f-c1b0-47f6-8763-ef4e41ba20c5" providerId="AD" clId="Web-{4DDDA2A0-CEE6-4655-AC87-CB4BCC4D91FA}" dt="2020-12-09T01:27:23.777" v="68"/>
          <ac:graphicFrameMkLst>
            <pc:docMk/>
            <pc:sldMk cId="875445271" sldId="281"/>
            <ac:graphicFrameMk id="10" creationId="{27E7DBD4-2DBC-404F-BD62-D30C0DD31F65}"/>
          </ac:graphicFrameMkLst>
        </pc:graphicFrameChg>
        <pc:graphicFrameChg chg="add del mod modGraphic">
          <ac:chgData name="Fan, Weiyuan" userId="S::wvf5092@psu.edu::421a911f-c1b0-47f6-8763-ef4e41ba20c5" providerId="AD" clId="Web-{4DDDA2A0-CEE6-4655-AC87-CB4BCC4D91FA}" dt="2020-12-09T01:38:41.614" v="86"/>
          <ac:graphicFrameMkLst>
            <pc:docMk/>
            <pc:sldMk cId="875445271" sldId="281"/>
            <ac:graphicFrameMk id="13" creationId="{67DF68FC-82CE-4E21-9CDA-4059E35FD971}"/>
          </ac:graphicFrameMkLst>
        </pc:graphicFrameChg>
        <pc:graphicFrameChg chg="add del mod modGraphic">
          <ac:chgData name="Fan, Weiyuan" userId="S::wvf5092@psu.edu::421a911f-c1b0-47f6-8763-ef4e41ba20c5" providerId="AD" clId="Web-{4DDDA2A0-CEE6-4655-AC87-CB4BCC4D91FA}" dt="2020-12-09T01:42:22.784" v="180"/>
          <ac:graphicFrameMkLst>
            <pc:docMk/>
            <pc:sldMk cId="875445271" sldId="281"/>
            <ac:graphicFrameMk id="16" creationId="{29EB2587-5D1D-4B5D-BD26-6301FBB86044}"/>
          </ac:graphicFrameMkLst>
        </pc:graphicFrameChg>
        <pc:graphicFrameChg chg="add del mod">
          <ac:chgData name="Fan, Weiyuan" userId="S::wvf5092@psu.edu::421a911f-c1b0-47f6-8763-ef4e41ba20c5" providerId="AD" clId="Web-{4DDDA2A0-CEE6-4655-AC87-CB4BCC4D91FA}" dt="2020-12-09T01:42:51.207" v="198"/>
          <ac:graphicFrameMkLst>
            <pc:docMk/>
            <pc:sldMk cId="875445271" sldId="281"/>
            <ac:graphicFrameMk id="18" creationId="{DC9F1688-2257-4710-8FDF-A35D8848553A}"/>
          </ac:graphicFrameMkLst>
        </pc:graphicFrameChg>
        <pc:graphicFrameChg chg="mod modGraphic">
          <ac:chgData name="Fan, Weiyuan" userId="S::wvf5092@psu.edu::421a911f-c1b0-47f6-8763-ef4e41ba20c5" providerId="AD" clId="Web-{4DDDA2A0-CEE6-4655-AC87-CB4BCC4D91FA}" dt="2020-12-09T01:46:58.284" v="229"/>
          <ac:graphicFrameMkLst>
            <pc:docMk/>
            <pc:sldMk cId="875445271" sldId="281"/>
            <ac:graphicFrameMk id="48" creationId="{4293C5FE-8B5A-43A8-B602-44F133628917}"/>
          </ac:graphicFrameMkLst>
        </pc:graphicFrameChg>
      </pc:sldChg>
    </pc:docChg>
  </pc:docChgLst>
  <pc:docChgLst>
    <pc:chgData name="He, Yue" userId="S::yxh5444@psu.edu::9cdc612a-d446-4f00-8aee-802e022df5c3" providerId="AD" clId="Web-{36B37FF6-272D-4491-AA71-8CF1CBB770B5}"/>
    <pc:docChg chg="modSld">
      <pc:chgData name="He, Yue" userId="S::yxh5444@psu.edu::9cdc612a-d446-4f00-8aee-802e022df5c3" providerId="AD" clId="Web-{36B37FF6-272D-4491-AA71-8CF1CBB770B5}" dt="2020-12-06T08:20:56.343" v="4" actId="20577"/>
      <pc:docMkLst>
        <pc:docMk/>
      </pc:docMkLst>
      <pc:sldChg chg="delSp modSp">
        <pc:chgData name="He, Yue" userId="S::yxh5444@psu.edu::9cdc612a-d446-4f00-8aee-802e022df5c3" providerId="AD" clId="Web-{36B37FF6-272D-4491-AA71-8CF1CBB770B5}" dt="2020-12-06T08:20:56.343" v="4" actId="20577"/>
        <pc:sldMkLst>
          <pc:docMk/>
          <pc:sldMk cId="2387849042" sldId="256"/>
        </pc:sldMkLst>
        <pc:spChg chg="mod">
          <ac:chgData name="He, Yue" userId="S::yxh5444@psu.edu::9cdc612a-d446-4f00-8aee-802e022df5c3" providerId="AD" clId="Web-{36B37FF6-272D-4491-AA71-8CF1CBB770B5}" dt="2020-12-06T08:20:56.343" v="4" actId="20577"/>
          <ac:spMkLst>
            <pc:docMk/>
            <pc:sldMk cId="2387849042" sldId="256"/>
            <ac:spMk id="2" creationId="{C4300AEF-1595-4419-801B-6E36A33BB8CF}"/>
          </ac:spMkLst>
        </pc:spChg>
        <pc:picChg chg="del mod">
          <ac:chgData name="He, Yue" userId="S::yxh5444@psu.edu::9cdc612a-d446-4f00-8aee-802e022df5c3" providerId="AD" clId="Web-{36B37FF6-272D-4491-AA71-8CF1CBB770B5}" dt="2020-12-06T08:20:33.248" v="2"/>
          <ac:picMkLst>
            <pc:docMk/>
            <pc:sldMk cId="2387849042" sldId="256"/>
            <ac:picMk id="10" creationId="{D7D6377A-A12B-4809-B24A-008F2A7B6DE7}"/>
          </ac:picMkLst>
        </pc:picChg>
      </pc:sldChg>
    </pc:docChg>
  </pc:docChgLst>
  <pc:docChgLst>
    <pc:chgData name="He, Yue" userId="S::yxh5444@psu.edu::9cdc612a-d446-4f00-8aee-802e022df5c3" providerId="AD" clId="Web-{571E9513-EE83-455F-9E9F-B40A1FECE1EB}"/>
    <pc:docChg chg="modSld">
      <pc:chgData name="He, Yue" userId="S::yxh5444@psu.edu::9cdc612a-d446-4f00-8aee-802e022df5c3" providerId="AD" clId="Web-{571E9513-EE83-455F-9E9F-B40A1FECE1EB}" dt="2020-12-09T06:13:08.913" v="1" actId="20577"/>
      <pc:docMkLst>
        <pc:docMk/>
      </pc:docMkLst>
      <pc:sldChg chg="modSp">
        <pc:chgData name="He, Yue" userId="S::yxh5444@psu.edu::9cdc612a-d446-4f00-8aee-802e022df5c3" providerId="AD" clId="Web-{571E9513-EE83-455F-9E9F-B40A1FECE1EB}" dt="2020-12-09T06:13:08.913" v="0" actId="20577"/>
        <pc:sldMkLst>
          <pc:docMk/>
          <pc:sldMk cId="2387849042" sldId="256"/>
        </pc:sldMkLst>
        <pc:spChg chg="mod">
          <ac:chgData name="He, Yue" userId="S::yxh5444@psu.edu::9cdc612a-d446-4f00-8aee-802e022df5c3" providerId="AD" clId="Web-{571E9513-EE83-455F-9E9F-B40A1FECE1EB}" dt="2020-12-09T06:13:08.913" v="0" actId="20577"/>
          <ac:spMkLst>
            <pc:docMk/>
            <pc:sldMk cId="2387849042" sldId="256"/>
            <ac:spMk id="3" creationId="{A8FF6E60-E2C0-41BA-AF8C-A0DEA9A2F9AA}"/>
          </ac:spMkLst>
        </pc:spChg>
      </pc:sldChg>
    </pc:docChg>
  </pc:docChgLst>
  <pc:docChgLst>
    <pc:chgData name="Mathavaraj, Vysnavi" userId="S::vxm5232@psu.edu::98defe78-65c5-44c3-aaaf-404a9a4bef87" providerId="AD" clId="Web-{176D52AF-57CD-410F-ADA0-68E58E1CA207}"/>
    <pc:docChg chg="modSld">
      <pc:chgData name="Mathavaraj, Vysnavi" userId="S::vxm5232@psu.edu::98defe78-65c5-44c3-aaaf-404a9a4bef87" providerId="AD" clId="Web-{176D52AF-57CD-410F-ADA0-68E58E1CA207}" dt="2020-12-09T02:53:52.962" v="45" actId="20577"/>
      <pc:docMkLst>
        <pc:docMk/>
      </pc:docMkLst>
      <pc:sldChg chg="modSp">
        <pc:chgData name="Mathavaraj, Vysnavi" userId="S::vxm5232@psu.edu::98defe78-65c5-44c3-aaaf-404a9a4bef87" providerId="AD" clId="Web-{176D52AF-57CD-410F-ADA0-68E58E1CA207}" dt="2020-12-09T02:53:52.947" v="44" actId="20577"/>
        <pc:sldMkLst>
          <pc:docMk/>
          <pc:sldMk cId="2333594038" sldId="299"/>
        </pc:sldMkLst>
        <pc:spChg chg="mod">
          <ac:chgData name="Mathavaraj, Vysnavi" userId="S::vxm5232@psu.edu::98defe78-65c5-44c3-aaaf-404a9a4bef87" providerId="AD" clId="Web-{176D52AF-57CD-410F-ADA0-68E58E1CA207}" dt="2020-12-09T02:53:52.947" v="44" actId="20577"/>
          <ac:spMkLst>
            <pc:docMk/>
            <pc:sldMk cId="2333594038" sldId="299"/>
            <ac:spMk id="15" creationId="{867BEB3F-9CE5-452D-BF28-C7EB9BA6BA39}"/>
          </ac:spMkLst>
        </pc:spChg>
      </pc:sldChg>
    </pc:docChg>
  </pc:docChgLst>
  <pc:docChgLst>
    <pc:chgData name="He, Yue" userId="9cdc612a-d446-4f00-8aee-802e022df5c3" providerId="ADAL" clId="{0C9B9862-3AE5-43FA-88EA-0F25DA511684}"/>
    <pc:docChg chg="undo redo custSel delSld modSld sldOrd">
      <pc:chgData name="He, Yue" userId="9cdc612a-d446-4f00-8aee-802e022df5c3" providerId="ADAL" clId="{0C9B9862-3AE5-43FA-88EA-0F25DA511684}" dt="2020-12-09T03:37:36.229" v="941" actId="1076"/>
      <pc:docMkLst>
        <pc:docMk/>
      </pc:docMkLst>
      <pc:sldChg chg="del">
        <pc:chgData name="He, Yue" userId="9cdc612a-d446-4f00-8aee-802e022df5c3" providerId="ADAL" clId="{0C9B9862-3AE5-43FA-88EA-0F25DA511684}" dt="2020-12-09T00:25:21.432" v="575" actId="47"/>
        <pc:sldMkLst>
          <pc:docMk/>
          <pc:sldMk cId="822569134" sldId="277"/>
        </pc:sldMkLst>
      </pc:sldChg>
      <pc:sldChg chg="del">
        <pc:chgData name="He, Yue" userId="9cdc612a-d446-4f00-8aee-802e022df5c3" providerId="ADAL" clId="{0C9B9862-3AE5-43FA-88EA-0F25DA511684}" dt="2020-12-09T00:25:20.735" v="574" actId="47"/>
        <pc:sldMkLst>
          <pc:docMk/>
          <pc:sldMk cId="843768125" sldId="278"/>
        </pc:sldMkLst>
      </pc:sldChg>
      <pc:sldChg chg="del">
        <pc:chgData name="He, Yue" userId="9cdc612a-d446-4f00-8aee-802e022df5c3" providerId="ADAL" clId="{0C9B9862-3AE5-43FA-88EA-0F25DA511684}" dt="2020-12-09T00:25:20.281" v="573" actId="47"/>
        <pc:sldMkLst>
          <pc:docMk/>
          <pc:sldMk cId="1212140928" sldId="279"/>
        </pc:sldMkLst>
      </pc:sldChg>
      <pc:sldChg chg="del">
        <pc:chgData name="He, Yue" userId="9cdc612a-d446-4f00-8aee-802e022df5c3" providerId="ADAL" clId="{0C9B9862-3AE5-43FA-88EA-0F25DA511684}" dt="2020-12-09T00:25:18.886" v="572" actId="47"/>
        <pc:sldMkLst>
          <pc:docMk/>
          <pc:sldMk cId="3887579892" sldId="280"/>
        </pc:sldMkLst>
      </pc:sldChg>
      <pc:sldChg chg="del">
        <pc:chgData name="He, Yue" userId="9cdc612a-d446-4f00-8aee-802e022df5c3" providerId="ADAL" clId="{0C9B9862-3AE5-43FA-88EA-0F25DA511684}" dt="2020-12-09T00:25:17.126" v="570" actId="47"/>
        <pc:sldMkLst>
          <pc:docMk/>
          <pc:sldMk cId="1061713674" sldId="282"/>
        </pc:sldMkLst>
      </pc:sldChg>
      <pc:sldChg chg="del">
        <pc:chgData name="He, Yue" userId="9cdc612a-d446-4f00-8aee-802e022df5c3" providerId="ADAL" clId="{0C9B9862-3AE5-43FA-88EA-0F25DA511684}" dt="2020-12-09T00:25:17.949" v="571" actId="47"/>
        <pc:sldMkLst>
          <pc:docMk/>
          <pc:sldMk cId="727364193" sldId="283"/>
        </pc:sldMkLst>
      </pc:sldChg>
      <pc:sldChg chg="del">
        <pc:chgData name="He, Yue" userId="9cdc612a-d446-4f00-8aee-802e022df5c3" providerId="ADAL" clId="{0C9B9862-3AE5-43FA-88EA-0F25DA511684}" dt="2020-12-09T00:25:16.324" v="569" actId="47"/>
        <pc:sldMkLst>
          <pc:docMk/>
          <pc:sldMk cId="2275478364" sldId="287"/>
        </pc:sldMkLst>
      </pc:sldChg>
      <pc:sldChg chg="addSp delSp modSp mod">
        <pc:chgData name="He, Yue" userId="9cdc612a-d446-4f00-8aee-802e022df5c3" providerId="ADAL" clId="{0C9B9862-3AE5-43FA-88EA-0F25DA511684}" dt="2020-12-09T02:32:52.565" v="878" actId="20577"/>
        <pc:sldMkLst>
          <pc:docMk/>
          <pc:sldMk cId="1354403984" sldId="289"/>
        </pc:sldMkLst>
        <pc:spChg chg="add mod">
          <ac:chgData name="He, Yue" userId="9cdc612a-d446-4f00-8aee-802e022df5c3" providerId="ADAL" clId="{0C9B9862-3AE5-43FA-88EA-0F25DA511684}" dt="2020-12-09T00:08:38.789" v="29" actId="20577"/>
          <ac:spMkLst>
            <pc:docMk/>
            <pc:sldMk cId="1354403984" sldId="289"/>
            <ac:spMk id="15" creationId="{8436D4E1-10CA-4EB0-8142-888CAEDF1E9A}"/>
          </ac:spMkLst>
        </pc:spChg>
        <pc:spChg chg="add del mod">
          <ac:chgData name="He, Yue" userId="9cdc612a-d446-4f00-8aee-802e022df5c3" providerId="ADAL" clId="{0C9B9862-3AE5-43FA-88EA-0F25DA511684}" dt="2020-12-09T02:32:52.565" v="878" actId="20577"/>
          <ac:spMkLst>
            <pc:docMk/>
            <pc:sldMk cId="1354403984" sldId="289"/>
            <ac:spMk id="16" creationId="{7E9695F3-7D67-447A-8092-645DEB5123F0}"/>
          </ac:spMkLst>
        </pc:spChg>
        <pc:spChg chg="mod">
          <ac:chgData name="He, Yue" userId="9cdc612a-d446-4f00-8aee-802e022df5c3" providerId="ADAL" clId="{0C9B9862-3AE5-43FA-88EA-0F25DA511684}" dt="2020-12-09T00:10:43.916" v="30" actId="1076"/>
          <ac:spMkLst>
            <pc:docMk/>
            <pc:sldMk cId="1354403984" sldId="289"/>
            <ac:spMk id="43" creationId="{1E37D3C4-2C2A-4C19-B50B-CB85E4F04A3F}"/>
          </ac:spMkLst>
        </pc:spChg>
        <pc:spChg chg="mod">
          <ac:chgData name="He, Yue" userId="9cdc612a-d446-4f00-8aee-802e022df5c3" providerId="ADAL" clId="{0C9B9862-3AE5-43FA-88EA-0F25DA511684}" dt="2020-12-09T00:10:43.916" v="30" actId="1076"/>
          <ac:spMkLst>
            <pc:docMk/>
            <pc:sldMk cId="1354403984" sldId="289"/>
            <ac:spMk id="44" creationId="{C91426FD-A019-489F-9A8D-2AB3F66BC069}"/>
          </ac:spMkLst>
        </pc:spChg>
        <pc:spChg chg="mod">
          <ac:chgData name="He, Yue" userId="9cdc612a-d446-4f00-8aee-802e022df5c3" providerId="ADAL" clId="{0C9B9862-3AE5-43FA-88EA-0F25DA511684}" dt="2020-12-09T00:10:43.916" v="30" actId="1076"/>
          <ac:spMkLst>
            <pc:docMk/>
            <pc:sldMk cId="1354403984" sldId="289"/>
            <ac:spMk id="46" creationId="{6774D790-7490-49D2-A6D5-4ED8834EAEA9}"/>
          </ac:spMkLst>
        </pc:spChg>
        <pc:spChg chg="mod">
          <ac:chgData name="He, Yue" userId="9cdc612a-d446-4f00-8aee-802e022df5c3" providerId="ADAL" clId="{0C9B9862-3AE5-43FA-88EA-0F25DA511684}" dt="2020-12-09T00:10:43.916" v="30" actId="1076"/>
          <ac:spMkLst>
            <pc:docMk/>
            <pc:sldMk cId="1354403984" sldId="289"/>
            <ac:spMk id="47" creationId="{3AC32620-7EFE-4A43-B4FF-75DA42215198}"/>
          </ac:spMkLst>
        </pc:spChg>
        <pc:grpChg chg="mod">
          <ac:chgData name="He, Yue" userId="9cdc612a-d446-4f00-8aee-802e022df5c3" providerId="ADAL" clId="{0C9B9862-3AE5-43FA-88EA-0F25DA511684}" dt="2020-12-09T00:10:43.916" v="30" actId="1076"/>
          <ac:grpSpMkLst>
            <pc:docMk/>
            <pc:sldMk cId="1354403984" sldId="289"/>
            <ac:grpSpMk id="45" creationId="{60832478-DACE-4420-999A-7C4A59F9372D}"/>
          </ac:grpSpMkLst>
        </pc:grpChg>
      </pc:sldChg>
      <pc:sldChg chg="addSp modSp mod">
        <pc:chgData name="He, Yue" userId="9cdc612a-d446-4f00-8aee-802e022df5c3" providerId="ADAL" clId="{0C9B9862-3AE5-43FA-88EA-0F25DA511684}" dt="2020-12-09T03:37:36.229" v="941" actId="1076"/>
        <pc:sldMkLst>
          <pc:docMk/>
          <pc:sldMk cId="2134464648" sldId="291"/>
        </pc:sldMkLst>
        <pc:spChg chg="mod">
          <ac:chgData name="He, Yue" userId="9cdc612a-d446-4f00-8aee-802e022df5c3" providerId="ADAL" clId="{0C9B9862-3AE5-43FA-88EA-0F25DA511684}" dt="2020-12-09T03:24:37.215" v="924" actId="20577"/>
          <ac:spMkLst>
            <pc:docMk/>
            <pc:sldMk cId="2134464648" sldId="291"/>
            <ac:spMk id="33" creationId="{913AB221-FD8D-4664-9B4C-AE1B1660ECAA}"/>
          </ac:spMkLst>
        </pc:spChg>
        <pc:picChg chg="add mod">
          <ac:chgData name="He, Yue" userId="9cdc612a-d446-4f00-8aee-802e022df5c3" providerId="ADAL" clId="{0C9B9862-3AE5-43FA-88EA-0F25DA511684}" dt="2020-12-09T03:37:36.229" v="941" actId="1076"/>
          <ac:picMkLst>
            <pc:docMk/>
            <pc:sldMk cId="2134464648" sldId="291"/>
            <ac:picMk id="4" creationId="{A8F5643A-23CE-4CB3-AFB4-1B257A93F835}"/>
          </ac:picMkLst>
        </pc:picChg>
        <pc:cxnChg chg="add">
          <ac:chgData name="He, Yue" userId="9cdc612a-d446-4f00-8aee-802e022df5c3" providerId="ADAL" clId="{0C9B9862-3AE5-43FA-88EA-0F25DA511684}" dt="2020-12-09T03:36:43.698" v="939" actId="11529"/>
          <ac:cxnSpMkLst>
            <pc:docMk/>
            <pc:sldMk cId="2134464648" sldId="291"/>
            <ac:cxnSpMk id="9" creationId="{972C501B-D902-496A-A67B-0810FED79CEA}"/>
          </ac:cxnSpMkLst>
        </pc:cxnChg>
      </pc:sldChg>
      <pc:sldChg chg="modSp mod ord">
        <pc:chgData name="He, Yue" userId="9cdc612a-d446-4f00-8aee-802e022df5c3" providerId="ADAL" clId="{0C9B9862-3AE5-43FA-88EA-0F25DA511684}" dt="2020-12-09T03:23:24.533" v="918" actId="1076"/>
        <pc:sldMkLst>
          <pc:docMk/>
          <pc:sldMk cId="320439570" sldId="292"/>
        </pc:sldMkLst>
        <pc:spChg chg="mod">
          <ac:chgData name="He, Yue" userId="9cdc612a-d446-4f00-8aee-802e022df5c3" providerId="ADAL" clId="{0C9B9862-3AE5-43FA-88EA-0F25DA511684}" dt="2020-12-09T03:23:24.533" v="918" actId="1076"/>
          <ac:spMkLst>
            <pc:docMk/>
            <pc:sldMk cId="320439570" sldId="292"/>
            <ac:spMk id="33" creationId="{913AB221-FD8D-4664-9B4C-AE1B1660ECAA}"/>
          </ac:spMkLst>
        </pc:spChg>
      </pc:sldChg>
      <pc:sldChg chg="modSp mod">
        <pc:chgData name="He, Yue" userId="9cdc612a-d446-4f00-8aee-802e022df5c3" providerId="ADAL" clId="{0C9B9862-3AE5-43FA-88EA-0F25DA511684}" dt="2020-12-09T03:32:44.528" v="928" actId="255"/>
        <pc:sldMkLst>
          <pc:docMk/>
          <pc:sldMk cId="2333594038" sldId="299"/>
        </pc:sldMkLst>
        <pc:spChg chg="mod">
          <ac:chgData name="He, Yue" userId="9cdc612a-d446-4f00-8aee-802e022df5c3" providerId="ADAL" clId="{0C9B9862-3AE5-43FA-88EA-0F25DA511684}" dt="2020-12-09T03:32:44.528" v="928" actId="255"/>
          <ac:spMkLst>
            <pc:docMk/>
            <pc:sldMk cId="2333594038" sldId="299"/>
            <ac:spMk id="15" creationId="{867BEB3F-9CE5-452D-BF28-C7EB9BA6BA39}"/>
          </ac:spMkLst>
        </pc:spChg>
      </pc:sldChg>
    </pc:docChg>
  </pc:docChgLst>
  <pc:docChgLst>
    <pc:chgData name="He, Yue" userId="S::yxh5444@psu.edu::9cdc612a-d446-4f00-8aee-802e022df5c3" providerId="AD" clId="Web-{12630685-FEE7-4241-90C3-171984B92666}"/>
    <pc:docChg chg="addSld delSld modSld sldOrd">
      <pc:chgData name="He, Yue" userId="S::yxh5444@psu.edu::9cdc612a-d446-4f00-8aee-802e022df5c3" providerId="AD" clId="Web-{12630685-FEE7-4241-90C3-171984B92666}" dt="2020-12-06T09:24:17.069" v="122"/>
      <pc:docMkLst>
        <pc:docMk/>
      </pc:docMkLst>
      <pc:sldChg chg="addSp modSp">
        <pc:chgData name="He, Yue" userId="S::yxh5444@psu.edu::9cdc612a-d446-4f00-8aee-802e022df5c3" providerId="AD" clId="Web-{12630685-FEE7-4241-90C3-171984B92666}" dt="2020-12-06T08:35:37.094" v="63" actId="20577"/>
        <pc:sldMkLst>
          <pc:docMk/>
          <pc:sldMk cId="2387849042" sldId="256"/>
        </pc:sldMkLst>
        <pc:spChg chg="mod">
          <ac:chgData name="He, Yue" userId="S::yxh5444@psu.edu::9cdc612a-d446-4f00-8aee-802e022df5c3" providerId="AD" clId="Web-{12630685-FEE7-4241-90C3-171984B92666}" dt="2020-12-06T08:23:08.840" v="17" actId="20577"/>
          <ac:spMkLst>
            <pc:docMk/>
            <pc:sldMk cId="2387849042" sldId="256"/>
            <ac:spMk id="2" creationId="{C4300AEF-1595-4419-801B-6E36A33BB8CF}"/>
          </ac:spMkLst>
        </pc:spChg>
        <pc:spChg chg="add mod">
          <ac:chgData name="He, Yue" userId="S::yxh5444@psu.edu::9cdc612a-d446-4f00-8aee-802e022df5c3" providerId="AD" clId="Web-{12630685-FEE7-4241-90C3-171984B92666}" dt="2020-12-06T08:35:37.094" v="63" actId="20577"/>
          <ac:spMkLst>
            <pc:docMk/>
            <pc:sldMk cId="2387849042" sldId="256"/>
            <ac:spMk id="3" creationId="{A8FF6E60-E2C0-41BA-AF8C-A0DEA9A2F9AA}"/>
          </ac:spMkLst>
        </pc:spChg>
      </pc:sldChg>
      <pc:sldChg chg="addSp delSp modSp">
        <pc:chgData name="He, Yue" userId="S::yxh5444@psu.edu::9cdc612a-d446-4f00-8aee-802e022df5c3" providerId="AD" clId="Web-{12630685-FEE7-4241-90C3-171984B92666}" dt="2020-12-06T09:24:17.069" v="122"/>
        <pc:sldMkLst>
          <pc:docMk/>
          <pc:sldMk cId="3299715198" sldId="276"/>
        </pc:sldMkLst>
        <pc:picChg chg="add del mod">
          <ac:chgData name="He, Yue" userId="S::yxh5444@psu.edu::9cdc612a-d446-4f00-8aee-802e022df5c3" providerId="AD" clId="Web-{12630685-FEE7-4241-90C3-171984B92666}" dt="2020-12-06T09:24:17.069" v="122"/>
          <ac:picMkLst>
            <pc:docMk/>
            <pc:sldMk cId="3299715198" sldId="276"/>
            <ac:picMk id="2" creationId="{70D763D2-425F-4111-9576-29377C662565}"/>
          </ac:picMkLst>
        </pc:picChg>
      </pc:sldChg>
      <pc:sldChg chg="new del ord">
        <pc:chgData name="He, Yue" userId="S::yxh5444@psu.edu::9cdc612a-d446-4f00-8aee-802e022df5c3" providerId="AD" clId="Web-{12630685-FEE7-4241-90C3-171984B92666}" dt="2020-12-06T09:10:19.355" v="68"/>
        <pc:sldMkLst>
          <pc:docMk/>
          <pc:sldMk cId="2731155866" sldId="288"/>
        </pc:sldMkLst>
      </pc:sldChg>
      <pc:sldChg chg="addSp delSp modSp add replId">
        <pc:chgData name="He, Yue" userId="S::yxh5444@psu.edu::9cdc612a-d446-4f00-8aee-802e022df5c3" providerId="AD" clId="Web-{12630685-FEE7-4241-90C3-171984B92666}" dt="2020-12-06T09:23:35.113" v="118"/>
        <pc:sldMkLst>
          <pc:docMk/>
          <pc:sldMk cId="1354403984" sldId="289"/>
        </pc:sldMkLst>
        <pc:spChg chg="mod">
          <ac:chgData name="He, Yue" userId="S::yxh5444@psu.edu::9cdc612a-d446-4f00-8aee-802e022df5c3" providerId="AD" clId="Web-{12630685-FEE7-4241-90C3-171984B92666}" dt="2020-12-06T09:12:28.753" v="103" actId="20577"/>
          <ac:spMkLst>
            <pc:docMk/>
            <pc:sldMk cId="1354403984" sldId="289"/>
            <ac:spMk id="11" creationId="{4E3F5479-058B-4FA8-92E9-18CAB8CDC5C5}"/>
          </ac:spMkLst>
        </pc:spChg>
        <pc:picChg chg="add del mod">
          <ac:chgData name="He, Yue" userId="S::yxh5444@psu.edu::9cdc612a-d446-4f00-8aee-802e022df5c3" providerId="AD" clId="Web-{12630685-FEE7-4241-90C3-171984B92666}" dt="2020-12-06T09:22:41.891" v="112"/>
          <ac:picMkLst>
            <pc:docMk/>
            <pc:sldMk cId="1354403984" sldId="289"/>
            <ac:picMk id="2" creationId="{3886984F-36F7-46C8-B541-BA79110CAC94}"/>
          </ac:picMkLst>
        </pc:picChg>
        <pc:picChg chg="add del mod">
          <ac:chgData name="He, Yue" userId="S::yxh5444@psu.edu::9cdc612a-d446-4f00-8aee-802e022df5c3" providerId="AD" clId="Web-{12630685-FEE7-4241-90C3-171984B92666}" dt="2020-12-06T09:22:59.392" v="115"/>
          <ac:picMkLst>
            <pc:docMk/>
            <pc:sldMk cId="1354403984" sldId="289"/>
            <ac:picMk id="3" creationId="{EA2F7609-5709-4558-9CC9-AC87716CF40F}"/>
          </ac:picMkLst>
        </pc:picChg>
        <pc:picChg chg="add del mod">
          <ac:chgData name="He, Yue" userId="S::yxh5444@psu.edu::9cdc612a-d446-4f00-8aee-802e022df5c3" providerId="AD" clId="Web-{12630685-FEE7-4241-90C3-171984B92666}" dt="2020-12-06T09:23:35.113" v="118"/>
          <ac:picMkLst>
            <pc:docMk/>
            <pc:sldMk cId="1354403984" sldId="289"/>
            <ac:picMk id="5" creationId="{25AAF75E-302B-40AB-B79E-A0D9DE5680AF}"/>
          </ac:picMkLst>
        </pc:picChg>
      </pc:sldChg>
    </pc:docChg>
  </pc:docChgLst>
  <pc:docChgLst>
    <pc:chgData name="Mathavaraj, Vysnavi" userId="S::vxm5232@psu.edu::98defe78-65c5-44c3-aaaf-404a9a4bef87" providerId="AD" clId="Web-{710A1445-5638-43B9-A548-9A0DA0DA2E68}"/>
    <pc:docChg chg="modSld">
      <pc:chgData name="Mathavaraj, Vysnavi" userId="S::vxm5232@psu.edu::98defe78-65c5-44c3-aaaf-404a9a4bef87" providerId="AD" clId="Web-{710A1445-5638-43B9-A548-9A0DA0DA2E68}" dt="2020-12-09T00:00:00.299" v="80" actId="1076"/>
      <pc:docMkLst>
        <pc:docMk/>
      </pc:docMkLst>
      <pc:sldChg chg="addSp delSp modSp">
        <pc:chgData name="Mathavaraj, Vysnavi" userId="S::vxm5232@psu.edu::98defe78-65c5-44c3-aaaf-404a9a4bef87" providerId="AD" clId="Web-{710A1445-5638-43B9-A548-9A0DA0DA2E68}" dt="2020-12-09T00:00:00.299" v="80" actId="1076"/>
        <pc:sldMkLst>
          <pc:docMk/>
          <pc:sldMk cId="1849452915" sldId="300"/>
        </pc:sldMkLst>
        <pc:spChg chg="add mod">
          <ac:chgData name="Mathavaraj, Vysnavi" userId="S::vxm5232@psu.edu::98defe78-65c5-44c3-aaaf-404a9a4bef87" providerId="AD" clId="Web-{710A1445-5638-43B9-A548-9A0DA0DA2E68}" dt="2020-12-09T00:00:00.299" v="80" actId="1076"/>
          <ac:spMkLst>
            <pc:docMk/>
            <pc:sldMk cId="1849452915" sldId="300"/>
            <ac:spMk id="3" creationId="{B360B2AE-0F64-4852-A757-D7BC1EE087AD}"/>
          </ac:spMkLst>
        </pc:spChg>
        <pc:spChg chg="del">
          <ac:chgData name="Mathavaraj, Vysnavi" userId="S::vxm5232@psu.edu::98defe78-65c5-44c3-aaaf-404a9a4bef87" providerId="AD" clId="Web-{710A1445-5638-43B9-A548-9A0DA0DA2E68}" dt="2020-12-08T23:56:12.465" v="0"/>
          <ac:spMkLst>
            <pc:docMk/>
            <pc:sldMk cId="1849452915" sldId="300"/>
            <ac:spMk id="10" creationId="{789EC8AF-4AEA-4340-83D6-2068E1BC1470}"/>
          </ac:spMkLst>
        </pc:spChg>
      </pc:sldChg>
    </pc:docChg>
  </pc:docChgLst>
  <pc:docChgLst>
    <pc:chgData name="Fan, Weiyuan" userId="S::wvf5092@psu.edu::421a911f-c1b0-47f6-8763-ef4e41ba20c5" providerId="AD" clId="Web-{8E4017C4-1A49-4B3F-A86D-C57267DA342F}"/>
    <pc:docChg chg="modSld sldOrd">
      <pc:chgData name="Fan, Weiyuan" userId="S::wvf5092@psu.edu::421a911f-c1b0-47f6-8763-ef4e41ba20c5" providerId="AD" clId="Web-{8E4017C4-1A49-4B3F-A86D-C57267DA342F}" dt="2020-12-09T00:56:00.618" v="6" actId="1076"/>
      <pc:docMkLst>
        <pc:docMk/>
      </pc:docMkLst>
      <pc:sldChg chg="modSp ord">
        <pc:chgData name="Fan, Weiyuan" userId="S::wvf5092@psu.edu::421a911f-c1b0-47f6-8763-ef4e41ba20c5" providerId="AD" clId="Web-{8E4017C4-1A49-4B3F-A86D-C57267DA342F}" dt="2020-12-09T00:50:13.185" v="4"/>
        <pc:sldMkLst>
          <pc:docMk/>
          <pc:sldMk cId="875445271" sldId="281"/>
        </pc:sldMkLst>
        <pc:spChg chg="mod">
          <ac:chgData name="Fan, Weiyuan" userId="S::wvf5092@psu.edu::421a911f-c1b0-47f6-8763-ef4e41ba20c5" providerId="AD" clId="Web-{8E4017C4-1A49-4B3F-A86D-C57267DA342F}" dt="2020-12-09T00:41:56.325" v="0" actId="20577"/>
          <ac:spMkLst>
            <pc:docMk/>
            <pc:sldMk cId="875445271" sldId="281"/>
            <ac:spMk id="11" creationId="{4E3F5479-058B-4FA8-92E9-18CAB8CDC5C5}"/>
          </ac:spMkLst>
        </pc:spChg>
      </pc:sldChg>
      <pc:sldChg chg="modSp">
        <pc:chgData name="Fan, Weiyuan" userId="S::wvf5092@psu.edu::421a911f-c1b0-47f6-8763-ef4e41ba20c5" providerId="AD" clId="Web-{8E4017C4-1A49-4B3F-A86D-C57267DA342F}" dt="2020-12-09T00:56:00.618" v="6" actId="1076"/>
        <pc:sldMkLst>
          <pc:docMk/>
          <pc:sldMk cId="2134464648" sldId="291"/>
        </pc:sldMkLst>
        <pc:spChg chg="mod">
          <ac:chgData name="Fan, Weiyuan" userId="S::wvf5092@psu.edu::421a911f-c1b0-47f6-8763-ef4e41ba20c5" providerId="AD" clId="Web-{8E4017C4-1A49-4B3F-A86D-C57267DA342F}" dt="2020-12-09T00:56:00.618" v="6" actId="1076"/>
          <ac:spMkLst>
            <pc:docMk/>
            <pc:sldMk cId="2134464648" sldId="291"/>
            <ac:spMk id="33" creationId="{913AB221-FD8D-4664-9B4C-AE1B1660ECAA}"/>
          </ac:spMkLst>
        </pc:spChg>
      </pc:sldChg>
      <pc:sldChg chg="ord">
        <pc:chgData name="Fan, Weiyuan" userId="S::wvf5092@psu.edu::421a911f-c1b0-47f6-8763-ef4e41ba20c5" providerId="AD" clId="Web-{8E4017C4-1A49-4B3F-A86D-C57267DA342F}" dt="2020-12-09T00:50:14.857" v="5"/>
        <pc:sldMkLst>
          <pc:docMk/>
          <pc:sldMk cId="1481961379" sldId="301"/>
        </pc:sldMkLst>
      </pc:sldChg>
    </pc:docChg>
  </pc:docChgLst>
  <pc:docChgLst>
    <pc:chgData name="He, Yue" userId="S::yxh5444@psu.edu::9cdc612a-d446-4f00-8aee-802e022df5c3" providerId="AD" clId="Web-{D34F8CE5-6895-4670-B8EB-B42B81BD48EC}"/>
    <pc:docChg chg="modSld">
      <pc:chgData name="He, Yue" userId="S::yxh5444@psu.edu::9cdc612a-d446-4f00-8aee-802e022df5c3" providerId="AD" clId="Web-{D34F8CE5-6895-4670-B8EB-B42B81BD48EC}" dt="2020-12-09T01:04:11.589" v="132" actId="14100"/>
      <pc:docMkLst>
        <pc:docMk/>
      </pc:docMkLst>
      <pc:sldChg chg="modSp">
        <pc:chgData name="He, Yue" userId="S::yxh5444@psu.edu::9cdc612a-d446-4f00-8aee-802e022df5c3" providerId="AD" clId="Web-{D34F8CE5-6895-4670-B8EB-B42B81BD48EC}" dt="2020-12-09T01:01:05.662" v="120" actId="20577"/>
        <pc:sldMkLst>
          <pc:docMk/>
          <pc:sldMk cId="1354403984" sldId="289"/>
        </pc:sldMkLst>
        <pc:spChg chg="mod">
          <ac:chgData name="He, Yue" userId="S::yxh5444@psu.edu::9cdc612a-d446-4f00-8aee-802e022df5c3" providerId="AD" clId="Web-{D34F8CE5-6895-4670-B8EB-B42B81BD48EC}" dt="2020-12-09T01:01:05.662" v="120" actId="20577"/>
          <ac:spMkLst>
            <pc:docMk/>
            <pc:sldMk cId="1354403984" sldId="289"/>
            <ac:spMk id="16" creationId="{7E9695F3-7D67-447A-8092-645DEB5123F0}"/>
          </ac:spMkLst>
        </pc:spChg>
      </pc:sldChg>
      <pc:sldChg chg="modSp">
        <pc:chgData name="He, Yue" userId="S::yxh5444@psu.edu::9cdc612a-d446-4f00-8aee-802e022df5c3" providerId="AD" clId="Web-{D34F8CE5-6895-4670-B8EB-B42B81BD48EC}" dt="2020-12-09T00:57:42.375" v="60" actId="20577"/>
        <pc:sldMkLst>
          <pc:docMk/>
          <pc:sldMk cId="2134464648" sldId="291"/>
        </pc:sldMkLst>
        <pc:spChg chg="mod">
          <ac:chgData name="He, Yue" userId="S::yxh5444@psu.edu::9cdc612a-d446-4f00-8aee-802e022df5c3" providerId="AD" clId="Web-{D34F8CE5-6895-4670-B8EB-B42B81BD48EC}" dt="2020-12-09T00:57:42.375" v="60" actId="20577"/>
          <ac:spMkLst>
            <pc:docMk/>
            <pc:sldMk cId="2134464648" sldId="291"/>
            <ac:spMk id="33" creationId="{913AB221-FD8D-4664-9B4C-AE1B1660ECAA}"/>
          </ac:spMkLst>
        </pc:spChg>
      </pc:sldChg>
      <pc:sldChg chg="modSp">
        <pc:chgData name="He, Yue" userId="S::yxh5444@psu.edu::9cdc612a-d446-4f00-8aee-802e022df5c3" providerId="AD" clId="Web-{D34F8CE5-6895-4670-B8EB-B42B81BD48EC}" dt="2020-12-09T01:00:33.817" v="97" actId="20577"/>
        <pc:sldMkLst>
          <pc:docMk/>
          <pc:sldMk cId="320439570" sldId="292"/>
        </pc:sldMkLst>
        <pc:spChg chg="mod">
          <ac:chgData name="He, Yue" userId="S::yxh5444@psu.edu::9cdc612a-d446-4f00-8aee-802e022df5c3" providerId="AD" clId="Web-{D34F8CE5-6895-4670-B8EB-B42B81BD48EC}" dt="2020-12-09T01:00:33.817" v="97" actId="20577"/>
          <ac:spMkLst>
            <pc:docMk/>
            <pc:sldMk cId="320439570" sldId="292"/>
            <ac:spMk id="33" creationId="{913AB221-FD8D-4664-9B4C-AE1B1660ECAA}"/>
          </ac:spMkLst>
        </pc:spChg>
      </pc:sldChg>
      <pc:sldChg chg="modSp">
        <pc:chgData name="He, Yue" userId="S::yxh5444@psu.edu::9cdc612a-d446-4f00-8aee-802e022df5c3" providerId="AD" clId="Web-{D34F8CE5-6895-4670-B8EB-B42B81BD48EC}" dt="2020-12-09T01:02:52.446" v="127" actId="20577"/>
        <pc:sldMkLst>
          <pc:docMk/>
          <pc:sldMk cId="336203853" sldId="297"/>
        </pc:sldMkLst>
        <pc:spChg chg="mod">
          <ac:chgData name="He, Yue" userId="S::yxh5444@psu.edu::9cdc612a-d446-4f00-8aee-802e022df5c3" providerId="AD" clId="Web-{D34F8CE5-6895-4670-B8EB-B42B81BD48EC}" dt="2020-12-09T01:02:52.446" v="127" actId="20577"/>
          <ac:spMkLst>
            <pc:docMk/>
            <pc:sldMk cId="336203853" sldId="297"/>
            <ac:spMk id="6" creationId="{BE10E0C4-A4DE-4A5C-A247-B661DE2C1B09}"/>
          </ac:spMkLst>
        </pc:spChg>
      </pc:sldChg>
      <pc:sldChg chg="modSp">
        <pc:chgData name="He, Yue" userId="S::yxh5444@psu.edu::9cdc612a-d446-4f00-8aee-802e022df5c3" providerId="AD" clId="Web-{D34F8CE5-6895-4670-B8EB-B42B81BD48EC}" dt="2020-12-09T01:03:43.682" v="130" actId="1076"/>
        <pc:sldMkLst>
          <pc:docMk/>
          <pc:sldMk cId="1849452915" sldId="300"/>
        </pc:sldMkLst>
        <pc:picChg chg="mod">
          <ac:chgData name="He, Yue" userId="S::yxh5444@psu.edu::9cdc612a-d446-4f00-8aee-802e022df5c3" providerId="AD" clId="Web-{D34F8CE5-6895-4670-B8EB-B42B81BD48EC}" dt="2020-12-09T01:03:43.682" v="130" actId="1076"/>
          <ac:picMkLst>
            <pc:docMk/>
            <pc:sldMk cId="1849452915" sldId="300"/>
            <ac:picMk id="18" creationId="{35A9553E-204C-4B16-AE0E-ADB72786C1E9}"/>
          </ac:picMkLst>
        </pc:picChg>
      </pc:sldChg>
      <pc:sldChg chg="modSp">
        <pc:chgData name="He, Yue" userId="S::yxh5444@psu.edu::9cdc612a-d446-4f00-8aee-802e022df5c3" providerId="AD" clId="Web-{D34F8CE5-6895-4670-B8EB-B42B81BD48EC}" dt="2020-12-09T01:04:11.589" v="132" actId="14100"/>
        <pc:sldMkLst>
          <pc:docMk/>
          <pc:sldMk cId="1481961379" sldId="301"/>
        </pc:sldMkLst>
        <pc:spChg chg="mod">
          <ac:chgData name="He, Yue" userId="S::yxh5444@psu.edu::9cdc612a-d446-4f00-8aee-802e022df5c3" providerId="AD" clId="Web-{D34F8CE5-6895-4670-B8EB-B42B81BD48EC}" dt="2020-12-09T00:59:05.737" v="76" actId="1076"/>
          <ac:spMkLst>
            <pc:docMk/>
            <pc:sldMk cId="1481961379" sldId="301"/>
            <ac:spMk id="23" creationId="{2C6FADE3-11F3-40EA-BBA0-E4E00A919368}"/>
          </ac:spMkLst>
        </pc:spChg>
        <pc:picChg chg="mod">
          <ac:chgData name="He, Yue" userId="S::yxh5444@psu.edu::9cdc612a-d446-4f00-8aee-802e022df5c3" providerId="AD" clId="Web-{D34F8CE5-6895-4670-B8EB-B42B81BD48EC}" dt="2020-12-09T01:04:11.589" v="132" actId="14100"/>
          <ac:picMkLst>
            <pc:docMk/>
            <pc:sldMk cId="1481961379" sldId="301"/>
            <ac:picMk id="22" creationId="{80A69359-E659-49D3-B698-03D9C9CD97F9}"/>
          </ac:picMkLst>
        </pc:picChg>
      </pc:sldChg>
    </pc:docChg>
  </pc:docChgLst>
  <pc:docChgLst>
    <pc:chgData name="He, Yue" userId="S::yxh5444@psu.edu::9cdc612a-d446-4f00-8aee-802e022df5c3" providerId="AD" clId="Web-{01D5B90E-AD89-4FBD-BB31-60039DF24EA5}"/>
    <pc:docChg chg="modSld">
      <pc:chgData name="He, Yue" userId="S::yxh5444@psu.edu::9cdc612a-d446-4f00-8aee-802e022df5c3" providerId="AD" clId="Web-{01D5B90E-AD89-4FBD-BB31-60039DF24EA5}" dt="2020-12-06T08:18:51.551" v="29" actId="1076"/>
      <pc:docMkLst>
        <pc:docMk/>
      </pc:docMkLst>
      <pc:sldChg chg="modSp">
        <pc:chgData name="He, Yue" userId="S::yxh5444@psu.edu::9cdc612a-d446-4f00-8aee-802e022df5c3" providerId="AD" clId="Web-{01D5B90E-AD89-4FBD-BB31-60039DF24EA5}" dt="2020-12-06T08:18:51.551" v="29" actId="1076"/>
        <pc:sldMkLst>
          <pc:docMk/>
          <pc:sldMk cId="2387849042" sldId="256"/>
        </pc:sldMkLst>
        <pc:spChg chg="mod">
          <ac:chgData name="He, Yue" userId="S::yxh5444@psu.edu::9cdc612a-d446-4f00-8aee-802e022df5c3" providerId="AD" clId="Web-{01D5B90E-AD89-4FBD-BB31-60039DF24EA5}" dt="2020-12-06T08:18:51.551" v="29" actId="1076"/>
          <ac:spMkLst>
            <pc:docMk/>
            <pc:sldMk cId="2387849042" sldId="256"/>
            <ac:spMk id="2" creationId="{C4300AEF-1595-4419-801B-6E36A33BB8CF}"/>
          </ac:spMkLst>
        </pc:spChg>
        <pc:grpChg chg="mod">
          <ac:chgData name="He, Yue" userId="S::yxh5444@psu.edu::9cdc612a-d446-4f00-8aee-802e022df5c3" providerId="AD" clId="Web-{01D5B90E-AD89-4FBD-BB31-60039DF24EA5}" dt="2020-12-06T08:17:15.684" v="0" actId="1076"/>
          <ac:grpSpMkLst>
            <pc:docMk/>
            <pc:sldMk cId="2387849042" sldId="256"/>
            <ac:grpSpMk id="7" creationId="{B95DF07A-CE7E-4D89-9AA0-25F4FFF3B9C7}"/>
          </ac:grpSpMkLst>
        </pc:grpChg>
      </pc:sldChg>
    </pc:docChg>
  </pc:docChgLst>
  <pc:docChgLst>
    <pc:chgData name="Mathavaraj, Vysnavi" userId="S::vxm5232@psu.edu::98defe78-65c5-44c3-aaaf-404a9a4bef87" providerId="AD" clId="Web-{32636EB9-6267-4FA2-BDD7-A3C4F4F5D848}"/>
    <pc:docChg chg="modSld">
      <pc:chgData name="Mathavaraj, Vysnavi" userId="S::vxm5232@psu.edu::98defe78-65c5-44c3-aaaf-404a9a4bef87" providerId="AD" clId="Web-{32636EB9-6267-4FA2-BDD7-A3C4F4F5D848}" dt="2020-12-09T02:29:27.819" v="18" actId="14100"/>
      <pc:docMkLst>
        <pc:docMk/>
      </pc:docMkLst>
      <pc:sldChg chg="modSp">
        <pc:chgData name="Mathavaraj, Vysnavi" userId="S::vxm5232@psu.edu::98defe78-65c5-44c3-aaaf-404a9a4bef87" providerId="AD" clId="Web-{32636EB9-6267-4FA2-BDD7-A3C4F4F5D848}" dt="2020-12-09T02:29:27.819" v="18" actId="14100"/>
        <pc:sldMkLst>
          <pc:docMk/>
          <pc:sldMk cId="1849452915" sldId="300"/>
        </pc:sldMkLst>
        <pc:spChg chg="mod">
          <ac:chgData name="Mathavaraj, Vysnavi" userId="S::vxm5232@psu.edu::98defe78-65c5-44c3-aaaf-404a9a4bef87" providerId="AD" clId="Web-{32636EB9-6267-4FA2-BDD7-A3C4F4F5D848}" dt="2020-12-09T02:29:27.819" v="18" actId="14100"/>
          <ac:spMkLst>
            <pc:docMk/>
            <pc:sldMk cId="1849452915" sldId="300"/>
            <ac:spMk id="3" creationId="{B360B2AE-0F64-4852-A757-D7BC1EE087AD}"/>
          </ac:spMkLst>
        </pc:spChg>
      </pc:sldChg>
    </pc:docChg>
  </pc:docChgLst>
  <pc:docChgLst>
    <pc:chgData name="Fan, Weiyuan" userId="S::wvf5092@psu.edu::421a911f-c1b0-47f6-8763-ef4e41ba20c5" providerId="AD" clId="Web-{89F21C4A-1FC2-46F8-B821-DB55AD1C6683}"/>
    <pc:docChg chg="modSld">
      <pc:chgData name="Fan, Weiyuan" userId="S::wvf5092@psu.edu::421a911f-c1b0-47f6-8763-ef4e41ba20c5" providerId="AD" clId="Web-{89F21C4A-1FC2-46F8-B821-DB55AD1C6683}" dt="2020-12-08T20:34:22.246" v="26" actId="20577"/>
      <pc:docMkLst>
        <pc:docMk/>
      </pc:docMkLst>
      <pc:sldChg chg="modSp">
        <pc:chgData name="Fan, Weiyuan" userId="S::wvf5092@psu.edu::421a911f-c1b0-47f6-8763-ef4e41ba20c5" providerId="AD" clId="Web-{89F21C4A-1FC2-46F8-B821-DB55AD1C6683}" dt="2020-12-08T20:34:22.246" v="25" actId="20577"/>
        <pc:sldMkLst>
          <pc:docMk/>
          <pc:sldMk cId="875445271" sldId="281"/>
        </pc:sldMkLst>
        <pc:spChg chg="mod">
          <ac:chgData name="Fan, Weiyuan" userId="S::wvf5092@psu.edu::421a911f-c1b0-47f6-8763-ef4e41ba20c5" providerId="AD" clId="Web-{89F21C4A-1FC2-46F8-B821-DB55AD1C6683}" dt="2020-12-08T20:34:22.246" v="25" actId="20577"/>
          <ac:spMkLst>
            <pc:docMk/>
            <pc:sldMk cId="875445271" sldId="281"/>
            <ac:spMk id="11" creationId="{4E3F5479-058B-4FA8-92E9-18CAB8CDC5C5}"/>
          </ac:spMkLst>
        </pc:spChg>
      </pc:sldChg>
    </pc:docChg>
  </pc:docChgLst>
  <pc:docChgLst>
    <pc:chgData name="Didonato, Michael Edward" userId="S::med5251@psu.edu::67ad9780-ae2b-4d98-8a40-4d257def03cf" providerId="AD" clId="Web-{A059E9ED-2F2B-4B2C-81CD-3A07226A6A15}"/>
    <pc:docChg chg="modSld">
      <pc:chgData name="Didonato, Michael Edward" userId="S::med5251@psu.edu::67ad9780-ae2b-4d98-8a40-4d257def03cf" providerId="AD" clId="Web-{A059E9ED-2F2B-4B2C-81CD-3A07226A6A15}" dt="2020-12-08T22:35:33.326" v="520" actId="20577"/>
      <pc:docMkLst>
        <pc:docMk/>
      </pc:docMkLst>
      <pc:sldChg chg="modSp">
        <pc:chgData name="Didonato, Michael Edward" userId="S::med5251@psu.edu::67ad9780-ae2b-4d98-8a40-4d257def03cf" providerId="AD" clId="Web-{A059E9ED-2F2B-4B2C-81CD-3A07226A6A15}" dt="2020-12-08T22:35:33.326" v="519" actId="20577"/>
        <pc:sldMkLst>
          <pc:docMk/>
          <pc:sldMk cId="3368324099" sldId="298"/>
        </pc:sldMkLst>
        <pc:spChg chg="mod">
          <ac:chgData name="Didonato, Michael Edward" userId="S::med5251@psu.edu::67ad9780-ae2b-4d98-8a40-4d257def03cf" providerId="AD" clId="Web-{A059E9ED-2F2B-4B2C-81CD-3A07226A6A15}" dt="2020-12-08T22:35:33.326" v="519" actId="20577"/>
          <ac:spMkLst>
            <pc:docMk/>
            <pc:sldMk cId="3368324099" sldId="298"/>
            <ac:spMk id="6" creationId="{BE10E0C4-A4DE-4A5C-A247-B661DE2C1B09}"/>
          </ac:spMkLst>
        </pc:spChg>
      </pc:sldChg>
    </pc:docChg>
  </pc:docChgLst>
  <pc:docChgLst>
    <pc:chgData name="Fan, Weiyuan" userId="S::wvf5092@psu.edu::421a911f-c1b0-47f6-8763-ef4e41ba20c5" providerId="AD" clId="Web-{086F4038-D6F0-4421-B32E-24C41082DEF0}"/>
    <pc:docChg chg="modSld">
      <pc:chgData name="Fan, Weiyuan" userId="S::wvf5092@psu.edu::421a911f-c1b0-47f6-8763-ef4e41ba20c5" providerId="AD" clId="Web-{086F4038-D6F0-4421-B32E-24C41082DEF0}" dt="2020-12-08T22:20:37.496" v="17" actId="20577"/>
      <pc:docMkLst>
        <pc:docMk/>
      </pc:docMkLst>
      <pc:sldChg chg="modSp">
        <pc:chgData name="Fan, Weiyuan" userId="S::wvf5092@psu.edu::421a911f-c1b0-47f6-8763-ef4e41ba20c5" providerId="AD" clId="Web-{086F4038-D6F0-4421-B32E-24C41082DEF0}" dt="2020-12-08T22:20:36.136" v="15" actId="20577"/>
        <pc:sldMkLst>
          <pc:docMk/>
          <pc:sldMk cId="875445271" sldId="281"/>
        </pc:sldMkLst>
        <pc:spChg chg="mod">
          <ac:chgData name="Fan, Weiyuan" userId="S::wvf5092@psu.edu::421a911f-c1b0-47f6-8763-ef4e41ba20c5" providerId="AD" clId="Web-{086F4038-D6F0-4421-B32E-24C41082DEF0}" dt="2020-12-08T22:20:36.136" v="15" actId="20577"/>
          <ac:spMkLst>
            <pc:docMk/>
            <pc:sldMk cId="875445271" sldId="281"/>
            <ac:spMk id="11" creationId="{4E3F5479-058B-4FA8-92E9-18CAB8CDC5C5}"/>
          </ac:spMkLst>
        </pc:spChg>
      </pc:sldChg>
      <pc:sldChg chg="modSp">
        <pc:chgData name="Fan, Weiyuan" userId="S::wvf5092@psu.edu::421a911f-c1b0-47f6-8763-ef4e41ba20c5" providerId="AD" clId="Web-{086F4038-D6F0-4421-B32E-24C41082DEF0}" dt="2020-12-08T22:20:27.792" v="0" actId="20577"/>
        <pc:sldMkLst>
          <pc:docMk/>
          <pc:sldMk cId="1481961379" sldId="301"/>
        </pc:sldMkLst>
        <pc:spChg chg="mod">
          <ac:chgData name="Fan, Weiyuan" userId="S::wvf5092@psu.edu::421a911f-c1b0-47f6-8763-ef4e41ba20c5" providerId="AD" clId="Web-{086F4038-D6F0-4421-B32E-24C41082DEF0}" dt="2020-12-08T22:20:27.792" v="0" actId="20577"/>
          <ac:spMkLst>
            <pc:docMk/>
            <pc:sldMk cId="1481961379" sldId="301"/>
            <ac:spMk id="11" creationId="{4E3F5479-058B-4FA8-92E9-18CAB8CDC5C5}"/>
          </ac:spMkLst>
        </pc:spChg>
      </pc:sldChg>
    </pc:docChg>
  </pc:docChgLst>
  <pc:docChgLst>
    <pc:chgData name="Mathavaraj, Vysnavi" userId="S::vxm5232@psu.edu::98defe78-65c5-44c3-aaaf-404a9a4bef87" providerId="AD" clId="Web-{B19AD437-1544-4B76-A57B-128E87795462}"/>
    <pc:docChg chg="modSld">
      <pc:chgData name="Mathavaraj, Vysnavi" userId="S::vxm5232@psu.edu::98defe78-65c5-44c3-aaaf-404a9a4bef87" providerId="AD" clId="Web-{B19AD437-1544-4B76-A57B-128E87795462}" dt="2020-12-09T03:13:33.163" v="11" actId="20577"/>
      <pc:docMkLst>
        <pc:docMk/>
      </pc:docMkLst>
      <pc:sldChg chg="modSp">
        <pc:chgData name="Mathavaraj, Vysnavi" userId="S::vxm5232@psu.edu::98defe78-65c5-44c3-aaaf-404a9a4bef87" providerId="AD" clId="Web-{B19AD437-1544-4B76-A57B-128E87795462}" dt="2020-12-09T03:13:33.163" v="10" actId="20577"/>
        <pc:sldMkLst>
          <pc:docMk/>
          <pc:sldMk cId="2333594038" sldId="299"/>
        </pc:sldMkLst>
        <pc:spChg chg="mod">
          <ac:chgData name="Mathavaraj, Vysnavi" userId="S::vxm5232@psu.edu::98defe78-65c5-44c3-aaaf-404a9a4bef87" providerId="AD" clId="Web-{B19AD437-1544-4B76-A57B-128E87795462}" dt="2020-12-09T03:13:33.163" v="10" actId="20577"/>
          <ac:spMkLst>
            <pc:docMk/>
            <pc:sldMk cId="2333594038" sldId="299"/>
            <ac:spMk id="15" creationId="{867BEB3F-9CE5-452D-BF28-C7EB9BA6BA39}"/>
          </ac:spMkLst>
        </pc:spChg>
      </pc:sldChg>
    </pc:docChg>
  </pc:docChgLst>
  <pc:docChgLst>
    <pc:chgData name="Mathavaraj, Vysnavi" userId="98defe78-65c5-44c3-aaaf-404a9a4bef87" providerId="ADAL" clId="{58F61238-098A-449E-9B51-496929670B38}"/>
    <pc:docChg chg="custSel modSld">
      <pc:chgData name="Mathavaraj, Vysnavi" userId="98defe78-65c5-44c3-aaaf-404a9a4bef87" providerId="ADAL" clId="{58F61238-098A-449E-9B51-496929670B38}" dt="2020-12-09T03:10:02.807" v="48" actId="1076"/>
      <pc:docMkLst>
        <pc:docMk/>
      </pc:docMkLst>
      <pc:sldChg chg="modSp mod">
        <pc:chgData name="Mathavaraj, Vysnavi" userId="98defe78-65c5-44c3-aaaf-404a9a4bef87" providerId="ADAL" clId="{58F61238-098A-449E-9B51-496929670B38}" dt="2020-12-09T03:08:16.719" v="34" actId="2711"/>
        <pc:sldMkLst>
          <pc:docMk/>
          <pc:sldMk cId="336203853" sldId="297"/>
        </pc:sldMkLst>
        <pc:spChg chg="mod">
          <ac:chgData name="Mathavaraj, Vysnavi" userId="98defe78-65c5-44c3-aaaf-404a9a4bef87" providerId="ADAL" clId="{58F61238-098A-449E-9B51-496929670B38}" dt="2020-12-09T03:08:05.532" v="33" actId="2711"/>
          <ac:spMkLst>
            <pc:docMk/>
            <pc:sldMk cId="336203853" sldId="297"/>
            <ac:spMk id="6" creationId="{BE10E0C4-A4DE-4A5C-A247-B661DE2C1B09}"/>
          </ac:spMkLst>
        </pc:spChg>
        <pc:spChg chg="mod">
          <ac:chgData name="Mathavaraj, Vysnavi" userId="98defe78-65c5-44c3-aaaf-404a9a4bef87" providerId="ADAL" clId="{58F61238-098A-449E-9B51-496929670B38}" dt="2020-12-09T03:08:16.719" v="34" actId="2711"/>
          <ac:spMkLst>
            <pc:docMk/>
            <pc:sldMk cId="336203853" sldId="297"/>
            <ac:spMk id="17" creationId="{CE3A72FE-937D-4784-BE2C-215CD3644920}"/>
          </ac:spMkLst>
        </pc:spChg>
      </pc:sldChg>
      <pc:sldChg chg="modSp mod">
        <pc:chgData name="Mathavaraj, Vysnavi" userId="98defe78-65c5-44c3-aaaf-404a9a4bef87" providerId="ADAL" clId="{58F61238-098A-449E-9B51-496929670B38}" dt="2020-12-09T03:09:07.803" v="46"/>
        <pc:sldMkLst>
          <pc:docMk/>
          <pc:sldMk cId="3368324099" sldId="298"/>
        </pc:sldMkLst>
        <pc:spChg chg="mod">
          <ac:chgData name="Mathavaraj, Vysnavi" userId="98defe78-65c5-44c3-aaaf-404a9a4bef87" providerId="ADAL" clId="{58F61238-098A-449E-9B51-496929670B38}" dt="2020-12-09T03:09:07.803" v="46"/>
          <ac:spMkLst>
            <pc:docMk/>
            <pc:sldMk cId="3368324099" sldId="298"/>
            <ac:spMk id="6" creationId="{BE10E0C4-A4DE-4A5C-A247-B661DE2C1B09}"/>
          </ac:spMkLst>
        </pc:spChg>
      </pc:sldChg>
      <pc:sldChg chg="modSp mod">
        <pc:chgData name="Mathavaraj, Vysnavi" userId="98defe78-65c5-44c3-aaaf-404a9a4bef87" providerId="ADAL" clId="{58F61238-098A-449E-9B51-496929670B38}" dt="2020-12-09T03:05:40.355" v="30" actId="2711"/>
        <pc:sldMkLst>
          <pc:docMk/>
          <pc:sldMk cId="2333594038" sldId="299"/>
        </pc:sldMkLst>
        <pc:spChg chg="mod">
          <ac:chgData name="Mathavaraj, Vysnavi" userId="98defe78-65c5-44c3-aaaf-404a9a4bef87" providerId="ADAL" clId="{58F61238-098A-449E-9B51-496929670B38}" dt="2020-12-09T03:05:40.355" v="30" actId="2711"/>
          <ac:spMkLst>
            <pc:docMk/>
            <pc:sldMk cId="2333594038" sldId="299"/>
            <ac:spMk id="15" creationId="{867BEB3F-9CE5-452D-BF28-C7EB9BA6BA39}"/>
          </ac:spMkLst>
        </pc:spChg>
        <pc:picChg chg="mod">
          <ac:chgData name="Mathavaraj, Vysnavi" userId="98defe78-65c5-44c3-aaaf-404a9a4bef87" providerId="ADAL" clId="{58F61238-098A-449E-9B51-496929670B38}" dt="2020-12-09T02:50:35.710" v="25" actId="1076"/>
          <ac:picMkLst>
            <pc:docMk/>
            <pc:sldMk cId="2333594038" sldId="299"/>
            <ac:picMk id="6" creationId="{1CD1F3D8-2061-44AC-844E-3144DCFB88A9}"/>
          </ac:picMkLst>
        </pc:picChg>
        <pc:picChg chg="mod">
          <ac:chgData name="Mathavaraj, Vysnavi" userId="98defe78-65c5-44c3-aaaf-404a9a4bef87" providerId="ADAL" clId="{58F61238-098A-449E-9B51-496929670B38}" dt="2020-12-09T02:50:39.074" v="26" actId="1076"/>
          <ac:picMkLst>
            <pc:docMk/>
            <pc:sldMk cId="2333594038" sldId="299"/>
            <ac:picMk id="10" creationId="{258FC313-CBCA-4FA3-9AB2-96A44F69D64B}"/>
          </ac:picMkLst>
        </pc:picChg>
        <pc:picChg chg="mod">
          <ac:chgData name="Mathavaraj, Vysnavi" userId="98defe78-65c5-44c3-aaaf-404a9a4bef87" providerId="ADAL" clId="{58F61238-098A-449E-9B51-496929670B38}" dt="2020-12-09T02:50:44.810" v="27" actId="1076"/>
          <ac:picMkLst>
            <pc:docMk/>
            <pc:sldMk cId="2333594038" sldId="299"/>
            <ac:picMk id="17" creationId="{A3BBB445-36B6-4D2F-87F4-A7FBEEFBF756}"/>
          </ac:picMkLst>
        </pc:picChg>
      </pc:sldChg>
      <pc:sldChg chg="modSp mod">
        <pc:chgData name="Mathavaraj, Vysnavi" userId="98defe78-65c5-44c3-aaaf-404a9a4bef87" providerId="ADAL" clId="{58F61238-098A-449E-9B51-496929670B38}" dt="2020-12-09T03:10:02.807" v="48" actId="1076"/>
        <pc:sldMkLst>
          <pc:docMk/>
          <pc:sldMk cId="1849452915" sldId="300"/>
        </pc:sldMkLst>
        <pc:spChg chg="mod">
          <ac:chgData name="Mathavaraj, Vysnavi" userId="98defe78-65c5-44c3-aaaf-404a9a4bef87" providerId="ADAL" clId="{58F61238-098A-449E-9B51-496929670B38}" dt="2020-12-09T03:10:02.807" v="48" actId="1076"/>
          <ac:spMkLst>
            <pc:docMk/>
            <pc:sldMk cId="1849452915" sldId="300"/>
            <ac:spMk id="3" creationId="{B360B2AE-0F64-4852-A757-D7BC1EE087AD}"/>
          </ac:spMkLst>
        </pc:spChg>
      </pc:sldChg>
    </pc:docChg>
  </pc:docChgLst>
  <pc:docChgLst>
    <pc:chgData name="Mathavaraj, Vysnavi" userId="S::vxm5232@psu.edu::98defe78-65c5-44c3-aaaf-404a9a4bef87" providerId="AD" clId="Web-{D401E4AA-BA1C-4F77-8A78-601D46245151}"/>
    <pc:docChg chg="modSld">
      <pc:chgData name="Mathavaraj, Vysnavi" userId="S::vxm5232@psu.edu::98defe78-65c5-44c3-aaaf-404a9a4bef87" providerId="AD" clId="Web-{D401E4AA-BA1C-4F77-8A78-601D46245151}" dt="2020-12-07T20:55:04.934" v="2" actId="20577"/>
      <pc:docMkLst>
        <pc:docMk/>
      </pc:docMkLst>
      <pc:sldChg chg="modSp">
        <pc:chgData name="Mathavaraj, Vysnavi" userId="S::vxm5232@psu.edu::98defe78-65c5-44c3-aaaf-404a9a4bef87" providerId="AD" clId="Web-{D401E4AA-BA1C-4F77-8A78-601D46245151}" dt="2020-12-07T20:55:03.168" v="0" actId="20577"/>
        <pc:sldMkLst>
          <pc:docMk/>
          <pc:sldMk cId="3951504125" sldId="294"/>
        </pc:sldMkLst>
        <pc:spChg chg="mod">
          <ac:chgData name="Mathavaraj, Vysnavi" userId="S::vxm5232@psu.edu::98defe78-65c5-44c3-aaaf-404a9a4bef87" providerId="AD" clId="Web-{D401E4AA-BA1C-4F77-8A78-601D46245151}" dt="2020-12-07T20:55:03.168" v="0" actId="20577"/>
          <ac:spMkLst>
            <pc:docMk/>
            <pc:sldMk cId="3951504125" sldId="294"/>
            <ac:spMk id="15" creationId="{3C49C177-6AEA-446E-86DE-3679C2030BB1}"/>
          </ac:spMkLst>
        </pc:spChg>
      </pc:sldChg>
    </pc:docChg>
  </pc:docChgLst>
  <pc:docChgLst>
    <pc:chgData name="Fan, Weiyuan" userId="S::wvf5092@psu.edu::421a911f-c1b0-47f6-8763-ef4e41ba20c5" providerId="AD" clId="Web-{62BD8F00-E7B2-4CEA-8294-E16AC0E1A056}"/>
    <pc:docChg chg="modSld sldOrd">
      <pc:chgData name="Fan, Weiyuan" userId="S::wvf5092@psu.edu::421a911f-c1b0-47f6-8763-ef4e41ba20c5" providerId="AD" clId="Web-{62BD8F00-E7B2-4CEA-8294-E16AC0E1A056}" dt="2020-12-08T21:05:40.951" v="540" actId="14100"/>
      <pc:docMkLst>
        <pc:docMk/>
      </pc:docMkLst>
      <pc:sldChg chg="addSp delSp modSp ord">
        <pc:chgData name="Fan, Weiyuan" userId="S::wvf5092@psu.edu::421a911f-c1b0-47f6-8763-ef4e41ba20c5" providerId="AD" clId="Web-{62BD8F00-E7B2-4CEA-8294-E16AC0E1A056}" dt="2020-12-08T21:05:40.951" v="540" actId="14100"/>
        <pc:sldMkLst>
          <pc:docMk/>
          <pc:sldMk cId="875445271" sldId="281"/>
        </pc:sldMkLst>
        <pc:spChg chg="del">
          <ac:chgData name="Fan, Weiyuan" userId="S::wvf5092@psu.edu::421a911f-c1b0-47f6-8763-ef4e41ba20c5" providerId="AD" clId="Web-{62BD8F00-E7B2-4CEA-8294-E16AC0E1A056}" dt="2020-12-08T20:38:22.285" v="38"/>
          <ac:spMkLst>
            <pc:docMk/>
            <pc:sldMk cId="875445271" sldId="281"/>
            <ac:spMk id="7" creationId="{67149B44-59AD-4690-80C9-E1BD6CD00D07}"/>
          </ac:spMkLst>
        </pc:spChg>
        <pc:spChg chg="mod">
          <ac:chgData name="Fan, Weiyuan" userId="S::wvf5092@psu.edu::421a911f-c1b0-47f6-8763-ef4e41ba20c5" providerId="AD" clId="Web-{62BD8F00-E7B2-4CEA-8294-E16AC0E1A056}" dt="2020-12-08T20:52:28.400" v="367" actId="20577"/>
          <ac:spMkLst>
            <pc:docMk/>
            <pc:sldMk cId="875445271" sldId="281"/>
            <ac:spMk id="11" creationId="{4E3F5479-058B-4FA8-92E9-18CAB8CDC5C5}"/>
          </ac:spMkLst>
        </pc:spChg>
        <pc:spChg chg="add del mod">
          <ac:chgData name="Fan, Weiyuan" userId="S::wvf5092@psu.edu::421a911f-c1b0-47f6-8763-ef4e41ba20c5" providerId="AD" clId="Web-{62BD8F00-E7B2-4CEA-8294-E16AC0E1A056}" dt="2020-12-08T20:40:24.131" v="134"/>
          <ac:spMkLst>
            <pc:docMk/>
            <pc:sldMk cId="875445271" sldId="281"/>
            <ac:spMk id="12" creationId="{2AC3D7CB-1BA2-4A1B-A7B9-6CEBF5ABD27A}"/>
          </ac:spMkLst>
        </pc:spChg>
        <pc:spChg chg="del">
          <ac:chgData name="Fan, Weiyuan" userId="S::wvf5092@psu.edu::421a911f-c1b0-47f6-8763-ef4e41ba20c5" providerId="AD" clId="Web-{62BD8F00-E7B2-4CEA-8294-E16AC0E1A056}" dt="2020-12-08T20:36:13.594" v="0"/>
          <ac:spMkLst>
            <pc:docMk/>
            <pc:sldMk cId="875445271" sldId="281"/>
            <ac:spMk id="49" creationId="{9EE2839B-44FB-42AC-BF2D-037A4BE4BEC7}"/>
          </ac:spMkLst>
        </pc:spChg>
        <pc:spChg chg="del">
          <ac:chgData name="Fan, Weiyuan" userId="S::wvf5092@psu.edu::421a911f-c1b0-47f6-8763-ef4e41ba20c5" providerId="AD" clId="Web-{62BD8F00-E7B2-4CEA-8294-E16AC0E1A056}" dt="2020-12-08T20:37:22.908" v="17"/>
          <ac:spMkLst>
            <pc:docMk/>
            <pc:sldMk cId="875445271" sldId="281"/>
            <ac:spMk id="131" creationId="{160F3D2A-DDEB-465E-AAD3-D5DF7B6D5B43}"/>
          </ac:spMkLst>
        </pc:spChg>
        <pc:spChg chg="del">
          <ac:chgData name="Fan, Weiyuan" userId="S::wvf5092@psu.edu::421a911f-c1b0-47f6-8763-ef4e41ba20c5" providerId="AD" clId="Web-{62BD8F00-E7B2-4CEA-8294-E16AC0E1A056}" dt="2020-12-08T20:37:15.642" v="12"/>
          <ac:spMkLst>
            <pc:docMk/>
            <pc:sldMk cId="875445271" sldId="281"/>
            <ac:spMk id="132" creationId="{B5F2BF4D-A7CC-4EBB-95EE-71610004A3D7}"/>
          </ac:spMkLst>
        </pc:spChg>
        <pc:spChg chg="del">
          <ac:chgData name="Fan, Weiyuan" userId="S::wvf5092@psu.edu::421a911f-c1b0-47f6-8763-ef4e41ba20c5" providerId="AD" clId="Web-{62BD8F00-E7B2-4CEA-8294-E16AC0E1A056}" dt="2020-12-08T20:37:15.642" v="11"/>
          <ac:spMkLst>
            <pc:docMk/>
            <pc:sldMk cId="875445271" sldId="281"/>
            <ac:spMk id="133" creationId="{C1376BF3-C8B4-42C0-BF77-D3FADEB8D226}"/>
          </ac:spMkLst>
        </pc:spChg>
        <pc:spChg chg="del">
          <ac:chgData name="Fan, Weiyuan" userId="S::wvf5092@psu.edu::421a911f-c1b0-47f6-8763-ef4e41ba20c5" providerId="AD" clId="Web-{62BD8F00-E7B2-4CEA-8294-E16AC0E1A056}" dt="2020-12-08T20:37:33.221" v="21"/>
          <ac:spMkLst>
            <pc:docMk/>
            <pc:sldMk cId="875445271" sldId="281"/>
            <ac:spMk id="134" creationId="{78429B93-7238-4139-A703-26ABDBFB1498}"/>
          </ac:spMkLst>
        </pc:spChg>
        <pc:spChg chg="del">
          <ac:chgData name="Fan, Weiyuan" userId="S::wvf5092@psu.edu::421a911f-c1b0-47f6-8763-ef4e41ba20c5" providerId="AD" clId="Web-{62BD8F00-E7B2-4CEA-8294-E16AC0E1A056}" dt="2020-12-08T20:37:22.908" v="16"/>
          <ac:spMkLst>
            <pc:docMk/>
            <pc:sldMk cId="875445271" sldId="281"/>
            <ac:spMk id="135" creationId="{FFEC666F-8CEB-456C-A2BE-0ED23EE4FADC}"/>
          </ac:spMkLst>
        </pc:spChg>
        <pc:spChg chg="del">
          <ac:chgData name="Fan, Weiyuan" userId="S::wvf5092@psu.edu::421a911f-c1b0-47f6-8763-ef4e41ba20c5" providerId="AD" clId="Web-{62BD8F00-E7B2-4CEA-8294-E16AC0E1A056}" dt="2020-12-08T20:37:22.908" v="15"/>
          <ac:spMkLst>
            <pc:docMk/>
            <pc:sldMk cId="875445271" sldId="281"/>
            <ac:spMk id="136" creationId="{406A6BB3-00DC-4CF5-AC64-82CF18B48C9C}"/>
          </ac:spMkLst>
        </pc:spChg>
        <pc:spChg chg="del">
          <ac:chgData name="Fan, Weiyuan" userId="S::wvf5092@psu.edu::421a911f-c1b0-47f6-8763-ef4e41ba20c5" providerId="AD" clId="Web-{62BD8F00-E7B2-4CEA-8294-E16AC0E1A056}" dt="2020-12-08T20:37:29.346" v="20"/>
          <ac:spMkLst>
            <pc:docMk/>
            <pc:sldMk cId="875445271" sldId="281"/>
            <ac:spMk id="137" creationId="{0852AFAF-F59C-431F-8C82-94379765098D}"/>
          </ac:spMkLst>
        </pc:spChg>
        <pc:spChg chg="del">
          <ac:chgData name="Fan, Weiyuan" userId="S::wvf5092@psu.edu::421a911f-c1b0-47f6-8763-ef4e41ba20c5" providerId="AD" clId="Web-{62BD8F00-E7B2-4CEA-8294-E16AC0E1A056}" dt="2020-12-08T20:37:15.642" v="10"/>
          <ac:spMkLst>
            <pc:docMk/>
            <pc:sldMk cId="875445271" sldId="281"/>
            <ac:spMk id="138" creationId="{4C5127E9-68E5-46FA-8C57-25FDF54CF7BC}"/>
          </ac:spMkLst>
        </pc:spChg>
        <pc:spChg chg="del">
          <ac:chgData name="Fan, Weiyuan" userId="S::wvf5092@psu.edu::421a911f-c1b0-47f6-8763-ef4e41ba20c5" providerId="AD" clId="Web-{62BD8F00-E7B2-4CEA-8294-E16AC0E1A056}" dt="2020-12-08T20:37:22.908" v="14"/>
          <ac:spMkLst>
            <pc:docMk/>
            <pc:sldMk cId="875445271" sldId="281"/>
            <ac:spMk id="139" creationId="{2359F2CA-3777-4AA1-A96A-2B49185A93F8}"/>
          </ac:spMkLst>
        </pc:spChg>
        <pc:spChg chg="del">
          <ac:chgData name="Fan, Weiyuan" userId="S::wvf5092@psu.edu::421a911f-c1b0-47f6-8763-ef4e41ba20c5" providerId="AD" clId="Web-{62BD8F00-E7B2-4CEA-8294-E16AC0E1A056}" dt="2020-12-08T20:37:29.346" v="19"/>
          <ac:spMkLst>
            <pc:docMk/>
            <pc:sldMk cId="875445271" sldId="281"/>
            <ac:spMk id="140" creationId="{1FE19FFA-CAD6-453B-8808-4EB523DD1271}"/>
          </ac:spMkLst>
        </pc:spChg>
        <pc:spChg chg="del">
          <ac:chgData name="Fan, Weiyuan" userId="S::wvf5092@psu.edu::421a911f-c1b0-47f6-8763-ef4e41ba20c5" providerId="AD" clId="Web-{62BD8F00-E7B2-4CEA-8294-E16AC0E1A056}" dt="2020-12-08T20:37:15.642" v="9"/>
          <ac:spMkLst>
            <pc:docMk/>
            <pc:sldMk cId="875445271" sldId="281"/>
            <ac:spMk id="141" creationId="{C68F970D-304B-4DB3-A6C2-E214037CD6E5}"/>
          </ac:spMkLst>
        </pc:spChg>
        <pc:spChg chg="del">
          <ac:chgData name="Fan, Weiyuan" userId="S::wvf5092@psu.edu::421a911f-c1b0-47f6-8763-ef4e41ba20c5" providerId="AD" clId="Web-{62BD8F00-E7B2-4CEA-8294-E16AC0E1A056}" dt="2020-12-08T20:37:15.642" v="8"/>
          <ac:spMkLst>
            <pc:docMk/>
            <pc:sldMk cId="875445271" sldId="281"/>
            <ac:spMk id="142" creationId="{28204691-D113-415C-8A74-FFC7DBEA4A41}"/>
          </ac:spMkLst>
        </pc:spChg>
        <pc:spChg chg="del">
          <ac:chgData name="Fan, Weiyuan" userId="S::wvf5092@psu.edu::421a911f-c1b0-47f6-8763-ef4e41ba20c5" providerId="AD" clId="Web-{62BD8F00-E7B2-4CEA-8294-E16AC0E1A056}" dt="2020-12-08T20:37:22.908" v="13"/>
          <ac:spMkLst>
            <pc:docMk/>
            <pc:sldMk cId="875445271" sldId="281"/>
            <ac:spMk id="143" creationId="{9506A8E7-40C8-4CB3-909D-6D1FBA2D8F3D}"/>
          </ac:spMkLst>
        </pc:spChg>
        <pc:spChg chg="del">
          <ac:chgData name="Fan, Weiyuan" userId="S::wvf5092@psu.edu::421a911f-c1b0-47f6-8763-ef4e41ba20c5" providerId="AD" clId="Web-{62BD8F00-E7B2-4CEA-8294-E16AC0E1A056}" dt="2020-12-08T20:37:15.642" v="7"/>
          <ac:spMkLst>
            <pc:docMk/>
            <pc:sldMk cId="875445271" sldId="281"/>
            <ac:spMk id="144" creationId="{9F58591E-3473-4F64-8EC7-B3C59E9BCF39}"/>
          </ac:spMkLst>
        </pc:spChg>
        <pc:spChg chg="del">
          <ac:chgData name="Fan, Weiyuan" userId="S::wvf5092@psu.edu::421a911f-c1b0-47f6-8763-ef4e41ba20c5" providerId="AD" clId="Web-{62BD8F00-E7B2-4CEA-8294-E16AC0E1A056}" dt="2020-12-08T20:37:15.642" v="6"/>
          <ac:spMkLst>
            <pc:docMk/>
            <pc:sldMk cId="875445271" sldId="281"/>
            <ac:spMk id="145" creationId="{8ACB7BFA-2B1C-41FA-A91F-C2A74141E269}"/>
          </ac:spMkLst>
        </pc:spChg>
        <pc:spChg chg="del">
          <ac:chgData name="Fan, Weiyuan" userId="S::wvf5092@psu.edu::421a911f-c1b0-47f6-8763-ef4e41ba20c5" providerId="AD" clId="Web-{62BD8F00-E7B2-4CEA-8294-E16AC0E1A056}" dt="2020-12-08T20:37:15.642" v="5"/>
          <ac:spMkLst>
            <pc:docMk/>
            <pc:sldMk cId="875445271" sldId="281"/>
            <ac:spMk id="146" creationId="{DC0F6511-C5AE-49E3-92DC-7B6FA6B2208D}"/>
          </ac:spMkLst>
        </pc:spChg>
        <pc:spChg chg="del">
          <ac:chgData name="Fan, Weiyuan" userId="S::wvf5092@psu.edu::421a911f-c1b0-47f6-8763-ef4e41ba20c5" providerId="AD" clId="Web-{62BD8F00-E7B2-4CEA-8294-E16AC0E1A056}" dt="2020-12-08T20:37:29.346" v="18"/>
          <ac:spMkLst>
            <pc:docMk/>
            <pc:sldMk cId="875445271" sldId="281"/>
            <ac:spMk id="147" creationId="{5CED8A16-6FBE-41A7-9A3B-6220F32B4ED2}"/>
          </ac:spMkLst>
        </pc:spChg>
        <pc:spChg chg="mod">
          <ac:chgData name="Fan, Weiyuan" userId="S::wvf5092@psu.edu::421a911f-c1b0-47f6-8763-ef4e41ba20c5" providerId="AD" clId="Web-{62BD8F00-E7B2-4CEA-8294-E16AC0E1A056}" dt="2020-12-08T20:59:55.380" v="445" actId="14100"/>
          <ac:spMkLst>
            <pc:docMk/>
            <pc:sldMk cId="875445271" sldId="281"/>
            <ac:spMk id="148" creationId="{2809A67D-EE6E-45D1-AA73-B11A0B4F2508}"/>
          </ac:spMkLst>
        </pc:spChg>
        <pc:spChg chg="mod">
          <ac:chgData name="Fan, Weiyuan" userId="S::wvf5092@psu.edu::421a911f-c1b0-47f6-8763-ef4e41ba20c5" providerId="AD" clId="Web-{62BD8F00-E7B2-4CEA-8294-E16AC0E1A056}" dt="2020-12-08T21:00:19.771" v="449" actId="1076"/>
          <ac:spMkLst>
            <pc:docMk/>
            <pc:sldMk cId="875445271" sldId="281"/>
            <ac:spMk id="150" creationId="{82D6D7C7-ED2D-4325-93B0-EE2B9C2B2CF7}"/>
          </ac:spMkLst>
        </pc:spChg>
        <pc:spChg chg="add mod">
          <ac:chgData name="Fan, Weiyuan" userId="S::wvf5092@psu.edu::421a911f-c1b0-47f6-8763-ef4e41ba20c5" providerId="AD" clId="Web-{62BD8F00-E7B2-4CEA-8294-E16AC0E1A056}" dt="2020-12-08T21:05:30.201" v="538" actId="20577"/>
          <ac:spMkLst>
            <pc:docMk/>
            <pc:sldMk cId="875445271" sldId="281"/>
            <ac:spMk id="152" creationId="{6EA0352D-8F9F-4A8A-85F3-05C26872BA5D}"/>
          </ac:spMkLst>
        </pc:spChg>
        <pc:grpChg chg="del">
          <ac:chgData name="Fan, Weiyuan" userId="S::wvf5092@psu.edu::421a911f-c1b0-47f6-8763-ef4e41ba20c5" providerId="AD" clId="Web-{62BD8F00-E7B2-4CEA-8294-E16AC0E1A056}" dt="2020-12-08T20:36:18.641" v="1"/>
          <ac:grpSpMkLst>
            <pc:docMk/>
            <pc:sldMk cId="875445271" sldId="281"/>
            <ac:grpSpMk id="50" creationId="{2FA1B3F0-F0C6-4C2E-ABD3-6AE2AAF66A07}"/>
          </ac:grpSpMkLst>
        </pc:grpChg>
        <pc:grpChg chg="del">
          <ac:chgData name="Fan, Weiyuan" userId="S::wvf5092@psu.edu::421a911f-c1b0-47f6-8763-ef4e41ba20c5" providerId="AD" clId="Web-{62BD8F00-E7B2-4CEA-8294-E16AC0E1A056}" dt="2020-12-08T20:36:20.907" v="2"/>
          <ac:grpSpMkLst>
            <pc:docMk/>
            <pc:sldMk cId="875445271" sldId="281"/>
            <ac:grpSpMk id="82" creationId="{9418C6B8-1E51-409C-A0E5-16AE173CE45B}"/>
          </ac:grpSpMkLst>
        </pc:grpChg>
        <pc:grpChg chg="del">
          <ac:chgData name="Fan, Weiyuan" userId="S::wvf5092@psu.edu::421a911f-c1b0-47f6-8763-ef4e41ba20c5" providerId="AD" clId="Web-{62BD8F00-E7B2-4CEA-8294-E16AC0E1A056}" dt="2020-12-08T20:36:26.954" v="3"/>
          <ac:grpSpMkLst>
            <pc:docMk/>
            <pc:sldMk cId="875445271" sldId="281"/>
            <ac:grpSpMk id="85" creationId="{A97EEAA0-CE6D-46A9-9837-67DD5CDA8CE9}"/>
          </ac:grpSpMkLst>
        </pc:grpChg>
        <pc:grpChg chg="del">
          <ac:chgData name="Fan, Weiyuan" userId="S::wvf5092@psu.edu::421a911f-c1b0-47f6-8763-ef4e41ba20c5" providerId="AD" clId="Web-{62BD8F00-E7B2-4CEA-8294-E16AC0E1A056}" dt="2020-12-08T20:39:11.286" v="91"/>
          <ac:grpSpMkLst>
            <pc:docMk/>
            <pc:sldMk cId="875445271" sldId="281"/>
            <ac:grpSpMk id="92" creationId="{268D639A-62F0-4F2B-B632-5A45CD6DD132}"/>
          </ac:grpSpMkLst>
        </pc:grpChg>
        <pc:grpChg chg="del">
          <ac:chgData name="Fan, Weiyuan" userId="S::wvf5092@psu.edu::421a911f-c1b0-47f6-8763-ef4e41ba20c5" providerId="AD" clId="Web-{62BD8F00-E7B2-4CEA-8294-E16AC0E1A056}" dt="2020-12-08T20:40:44.163" v="138"/>
          <ac:grpSpMkLst>
            <pc:docMk/>
            <pc:sldMk cId="875445271" sldId="281"/>
            <ac:grpSpMk id="101" creationId="{67EBF40E-2836-4B56-82CA-B0AE5592616F}"/>
          </ac:grpSpMkLst>
        </pc:grpChg>
        <pc:grpChg chg="del">
          <ac:chgData name="Fan, Weiyuan" userId="S::wvf5092@psu.edu::421a911f-c1b0-47f6-8763-ef4e41ba20c5" providerId="AD" clId="Web-{62BD8F00-E7B2-4CEA-8294-E16AC0E1A056}" dt="2020-12-08T20:40:44.163" v="137"/>
          <ac:grpSpMkLst>
            <pc:docMk/>
            <pc:sldMk cId="875445271" sldId="281"/>
            <ac:grpSpMk id="106" creationId="{5A7B4376-F48C-4D8D-B85C-E30B7B3E6434}"/>
          </ac:grpSpMkLst>
        </pc:grpChg>
        <pc:grpChg chg="del">
          <ac:chgData name="Fan, Weiyuan" userId="S::wvf5092@psu.edu::421a911f-c1b0-47f6-8763-ef4e41ba20c5" providerId="AD" clId="Web-{62BD8F00-E7B2-4CEA-8294-E16AC0E1A056}" dt="2020-12-08T20:40:44.148" v="136"/>
          <ac:grpSpMkLst>
            <pc:docMk/>
            <pc:sldMk cId="875445271" sldId="281"/>
            <ac:grpSpMk id="111" creationId="{20CE09B7-A9E8-4791-ABE4-6FEC5916661D}"/>
          </ac:grpSpMkLst>
        </pc:grpChg>
        <pc:grpChg chg="del">
          <ac:chgData name="Fan, Weiyuan" userId="S::wvf5092@psu.edu::421a911f-c1b0-47f6-8763-ef4e41ba20c5" providerId="AD" clId="Web-{62BD8F00-E7B2-4CEA-8294-E16AC0E1A056}" dt="2020-12-08T20:40:58.804" v="143"/>
          <ac:grpSpMkLst>
            <pc:docMk/>
            <pc:sldMk cId="875445271" sldId="281"/>
            <ac:grpSpMk id="128" creationId="{E7EE81F4-E278-4BA7-8923-0D6DD1FEBDFA}"/>
          </ac:grpSpMkLst>
        </pc:grpChg>
        <pc:graphicFrameChg chg="add del mod ord modGraphic">
          <ac:chgData name="Fan, Weiyuan" userId="S::wvf5092@psu.edu::421a911f-c1b0-47f6-8763-ef4e41ba20c5" providerId="AD" clId="Web-{62BD8F00-E7B2-4CEA-8294-E16AC0E1A056}" dt="2020-12-08T20:40:13.553" v="131"/>
          <ac:graphicFrameMkLst>
            <pc:docMk/>
            <pc:sldMk cId="875445271" sldId="281"/>
            <ac:graphicFrameMk id="3" creationId="{715DB148-1C62-4F11-801F-3E466DF625CD}"/>
          </ac:graphicFrameMkLst>
        </pc:graphicFrameChg>
        <pc:graphicFrameChg chg="add del mod">
          <ac:chgData name="Fan, Weiyuan" userId="S::wvf5092@psu.edu::421a911f-c1b0-47f6-8763-ef4e41ba20c5" providerId="AD" clId="Web-{62BD8F00-E7B2-4CEA-8294-E16AC0E1A056}" dt="2020-12-08T20:40:02.912" v="129"/>
          <ac:graphicFrameMkLst>
            <pc:docMk/>
            <pc:sldMk cId="875445271" sldId="281"/>
            <ac:graphicFrameMk id="9" creationId="{90B56377-3774-4A26-AF46-AAE8DEE615B3}"/>
          </ac:graphicFrameMkLst>
        </pc:graphicFrameChg>
        <pc:graphicFrameChg chg="add del mod modGraphic">
          <ac:chgData name="Fan, Weiyuan" userId="S::wvf5092@psu.edu::421a911f-c1b0-47f6-8763-ef4e41ba20c5" providerId="AD" clId="Web-{62BD8F00-E7B2-4CEA-8294-E16AC0E1A056}" dt="2020-12-08T20:41:43.071" v="173"/>
          <ac:graphicFrameMkLst>
            <pc:docMk/>
            <pc:sldMk cId="875445271" sldId="281"/>
            <ac:graphicFrameMk id="15" creationId="{8254BC21-7DB3-44CA-8730-4F0974A958B3}"/>
          </ac:graphicFrameMkLst>
        </pc:graphicFrameChg>
        <pc:graphicFrameChg chg="add del mod modGraphic">
          <ac:chgData name="Fan, Weiyuan" userId="S::wvf5092@psu.edu::421a911f-c1b0-47f6-8763-ef4e41ba20c5" providerId="AD" clId="Web-{62BD8F00-E7B2-4CEA-8294-E16AC0E1A056}" dt="2020-12-08T20:44:08.684" v="246"/>
          <ac:graphicFrameMkLst>
            <pc:docMk/>
            <pc:sldMk cId="875445271" sldId="281"/>
            <ac:graphicFrameMk id="17" creationId="{020C785A-DD15-4DDE-87D1-9A7E2D729711}"/>
          </ac:graphicFrameMkLst>
        </pc:graphicFrameChg>
        <pc:graphicFrameChg chg="add del mod">
          <ac:chgData name="Fan, Weiyuan" userId="S::wvf5092@psu.edu::421a911f-c1b0-47f6-8763-ef4e41ba20c5" providerId="AD" clId="Web-{62BD8F00-E7B2-4CEA-8294-E16AC0E1A056}" dt="2020-12-08T20:45:22.811" v="302"/>
          <ac:graphicFrameMkLst>
            <pc:docMk/>
            <pc:sldMk cId="875445271" sldId="281"/>
            <ac:graphicFrameMk id="19" creationId="{F3F96F12-DD5B-4560-911A-D75F569F734F}"/>
          </ac:graphicFrameMkLst>
        </pc:graphicFrameChg>
        <pc:graphicFrameChg chg="mod modGraphic">
          <ac:chgData name="Fan, Weiyuan" userId="S::wvf5092@psu.edu::421a911f-c1b0-47f6-8763-ef4e41ba20c5" providerId="AD" clId="Web-{62BD8F00-E7B2-4CEA-8294-E16AC0E1A056}" dt="2020-12-08T21:02:30.540" v="507"/>
          <ac:graphicFrameMkLst>
            <pc:docMk/>
            <pc:sldMk cId="875445271" sldId="281"/>
            <ac:graphicFrameMk id="48" creationId="{4293C5FE-8B5A-43A8-B602-44F133628917}"/>
          </ac:graphicFrameMkLst>
        </pc:graphicFrameChg>
        <pc:picChg chg="add del mod">
          <ac:chgData name="Fan, Weiyuan" userId="S::wvf5092@psu.edu::421a911f-c1b0-47f6-8763-ef4e41ba20c5" providerId="AD" clId="Web-{62BD8F00-E7B2-4CEA-8294-E16AC0E1A056}" dt="2020-12-08T20:59:43.067" v="431"/>
          <ac:picMkLst>
            <pc:docMk/>
            <pc:sldMk cId="875445271" sldId="281"/>
            <ac:picMk id="20" creationId="{9D2A7384-14C8-47A6-9394-370B9C33D05E}"/>
          </ac:picMkLst>
        </pc:picChg>
        <pc:cxnChg chg="mod">
          <ac:chgData name="Fan, Weiyuan" userId="S::wvf5092@psu.edu::421a911f-c1b0-47f6-8763-ef4e41ba20c5" providerId="AD" clId="Web-{62BD8F00-E7B2-4CEA-8294-E16AC0E1A056}" dt="2020-12-08T21:05:40.951" v="540" actId="14100"/>
          <ac:cxnSpMkLst>
            <pc:docMk/>
            <pc:sldMk cId="875445271" sldId="281"/>
            <ac:cxnSpMk id="149" creationId="{A3D7D3F3-ED08-4CA9-8310-32E50A7BB0A5}"/>
          </ac:cxnSpMkLst>
        </pc:cxnChg>
      </pc:sldChg>
    </pc:docChg>
  </pc:docChgLst>
  <pc:docChgLst>
    <pc:chgData name="Didonato, Michael Edward" userId="S::med5251@psu.edu::67ad9780-ae2b-4d98-8a40-4d257def03cf" providerId="AD" clId="Web-{DD93463B-CAF5-4808-91DB-9F782FB7A70D}"/>
    <pc:docChg chg="modSld">
      <pc:chgData name="Didonato, Michael Edward" userId="S::med5251@psu.edu::67ad9780-ae2b-4d98-8a40-4d257def03cf" providerId="AD" clId="Web-{DD93463B-CAF5-4808-91DB-9F782FB7A70D}" dt="2020-12-08T22:27:08.799" v="626" actId="20577"/>
      <pc:docMkLst>
        <pc:docMk/>
      </pc:docMkLst>
      <pc:sldChg chg="modSp">
        <pc:chgData name="Didonato, Michael Edward" userId="S::med5251@psu.edu::67ad9780-ae2b-4d98-8a40-4d257def03cf" providerId="AD" clId="Web-{DD93463B-CAF5-4808-91DB-9F782FB7A70D}" dt="2020-12-08T22:17:17.626" v="344" actId="20577"/>
        <pc:sldMkLst>
          <pc:docMk/>
          <pc:sldMk cId="336203853" sldId="297"/>
        </pc:sldMkLst>
        <pc:spChg chg="mod">
          <ac:chgData name="Didonato, Michael Edward" userId="S::med5251@psu.edu::67ad9780-ae2b-4d98-8a40-4d257def03cf" providerId="AD" clId="Web-{DD93463B-CAF5-4808-91DB-9F782FB7A70D}" dt="2020-12-08T22:17:17.626" v="344" actId="20577"/>
          <ac:spMkLst>
            <pc:docMk/>
            <pc:sldMk cId="336203853" sldId="297"/>
            <ac:spMk id="17" creationId="{CE3A72FE-937D-4784-BE2C-215CD3644920}"/>
          </ac:spMkLst>
        </pc:spChg>
      </pc:sldChg>
      <pc:sldChg chg="modSp">
        <pc:chgData name="Didonato, Michael Edward" userId="S::med5251@psu.edu::67ad9780-ae2b-4d98-8a40-4d257def03cf" providerId="AD" clId="Web-{DD93463B-CAF5-4808-91DB-9F782FB7A70D}" dt="2020-12-08T22:27:08.799" v="625" actId="20577"/>
        <pc:sldMkLst>
          <pc:docMk/>
          <pc:sldMk cId="3368324099" sldId="298"/>
        </pc:sldMkLst>
        <pc:spChg chg="mod">
          <ac:chgData name="Didonato, Michael Edward" userId="S::med5251@psu.edu::67ad9780-ae2b-4d98-8a40-4d257def03cf" providerId="AD" clId="Web-{DD93463B-CAF5-4808-91DB-9F782FB7A70D}" dt="2020-12-08T22:27:08.799" v="625" actId="20577"/>
          <ac:spMkLst>
            <pc:docMk/>
            <pc:sldMk cId="3368324099" sldId="298"/>
            <ac:spMk id="6" creationId="{BE10E0C4-A4DE-4A5C-A247-B661DE2C1B09}"/>
          </ac:spMkLst>
        </pc:spChg>
      </pc:sldChg>
    </pc:docChg>
  </pc:docChgLst>
  <pc:docChgLst>
    <pc:chgData name="Mathavaraj, Vysnavi" userId="S::vxm5232@psu.edu::98defe78-65c5-44c3-aaaf-404a9a4bef87" providerId="AD" clId="Web-{7C43A557-EDED-46CC-ACBC-7366B29E3632}"/>
    <pc:docChg chg="modSld">
      <pc:chgData name="Mathavaraj, Vysnavi" userId="S::vxm5232@psu.edu::98defe78-65c5-44c3-aaaf-404a9a4bef87" providerId="AD" clId="Web-{7C43A557-EDED-46CC-ACBC-7366B29E3632}" dt="2020-12-08T19:51:58.053" v="1" actId="1076"/>
      <pc:docMkLst>
        <pc:docMk/>
      </pc:docMkLst>
      <pc:sldChg chg="modSp">
        <pc:chgData name="Mathavaraj, Vysnavi" userId="S::vxm5232@psu.edu::98defe78-65c5-44c3-aaaf-404a9a4bef87" providerId="AD" clId="Web-{7C43A557-EDED-46CC-ACBC-7366B29E3632}" dt="2020-12-08T19:51:58.053" v="1" actId="1076"/>
        <pc:sldMkLst>
          <pc:docMk/>
          <pc:sldMk cId="2333594038" sldId="299"/>
        </pc:sldMkLst>
        <pc:spChg chg="mod">
          <ac:chgData name="Mathavaraj, Vysnavi" userId="S::vxm5232@psu.edu::98defe78-65c5-44c3-aaaf-404a9a4bef87" providerId="AD" clId="Web-{7C43A557-EDED-46CC-ACBC-7366B29E3632}" dt="2020-12-08T19:51:58.053" v="1" actId="1076"/>
          <ac:spMkLst>
            <pc:docMk/>
            <pc:sldMk cId="2333594038" sldId="299"/>
            <ac:spMk id="12" creationId="{461BB228-A76D-4E57-BA32-587B75B00F49}"/>
          </ac:spMkLst>
        </pc:spChg>
      </pc:sldChg>
    </pc:docChg>
  </pc:docChgLst>
  <pc:docChgLst>
    <pc:chgData name="Didonato, Michael Edward" userId="S::med5251@psu.edu::67ad9780-ae2b-4d98-8a40-4d257def03cf" providerId="AD" clId="Web-{6358B456-C8C2-473E-A251-11157464E143}"/>
    <pc:docChg chg="modSld">
      <pc:chgData name="Didonato, Michael Edward" userId="S::med5251@psu.edu::67ad9780-ae2b-4d98-8a40-4d257def03cf" providerId="AD" clId="Web-{6358B456-C8C2-473E-A251-11157464E143}" dt="2020-12-08T01:06:04.319" v="78" actId="20577"/>
      <pc:docMkLst>
        <pc:docMk/>
      </pc:docMkLst>
      <pc:sldChg chg="modSp">
        <pc:chgData name="Didonato, Michael Edward" userId="S::med5251@psu.edu::67ad9780-ae2b-4d98-8a40-4d257def03cf" providerId="AD" clId="Web-{6358B456-C8C2-473E-A251-11157464E143}" dt="2020-12-08T01:01:30" v="12" actId="20577"/>
        <pc:sldMkLst>
          <pc:docMk/>
          <pc:sldMk cId="336203853" sldId="297"/>
        </pc:sldMkLst>
        <pc:spChg chg="mod">
          <ac:chgData name="Didonato, Michael Edward" userId="S::med5251@psu.edu::67ad9780-ae2b-4d98-8a40-4d257def03cf" providerId="AD" clId="Web-{6358B456-C8C2-473E-A251-11157464E143}" dt="2020-12-08T01:01:30" v="12" actId="20577"/>
          <ac:spMkLst>
            <pc:docMk/>
            <pc:sldMk cId="336203853" sldId="297"/>
            <ac:spMk id="6" creationId="{BE10E0C4-A4DE-4A5C-A247-B661DE2C1B09}"/>
          </ac:spMkLst>
        </pc:spChg>
      </pc:sldChg>
      <pc:sldChg chg="modSp">
        <pc:chgData name="Didonato, Michael Edward" userId="S::med5251@psu.edu::67ad9780-ae2b-4d98-8a40-4d257def03cf" providerId="AD" clId="Web-{6358B456-C8C2-473E-A251-11157464E143}" dt="2020-12-08T01:06:04.319" v="77" actId="20577"/>
        <pc:sldMkLst>
          <pc:docMk/>
          <pc:sldMk cId="3368324099" sldId="298"/>
        </pc:sldMkLst>
        <pc:spChg chg="mod">
          <ac:chgData name="Didonato, Michael Edward" userId="S::med5251@psu.edu::67ad9780-ae2b-4d98-8a40-4d257def03cf" providerId="AD" clId="Web-{6358B456-C8C2-473E-A251-11157464E143}" dt="2020-12-08T01:06:04.319" v="77" actId="20577"/>
          <ac:spMkLst>
            <pc:docMk/>
            <pc:sldMk cId="3368324099" sldId="298"/>
            <ac:spMk id="6" creationId="{BE10E0C4-A4DE-4A5C-A247-B661DE2C1B09}"/>
          </ac:spMkLst>
        </pc:spChg>
      </pc:sldChg>
    </pc:docChg>
  </pc:docChgLst>
  <pc:docChgLst>
    <pc:chgData name="Mathavaraj, Vysnavi" userId="S::vxm5232@psu.edu::98defe78-65c5-44c3-aaaf-404a9a4bef87" providerId="AD" clId="Web-{ADA77BD2-93E8-46C0-873D-6E1361AAD412}"/>
    <pc:docChg chg="modSld">
      <pc:chgData name="Mathavaraj, Vysnavi" userId="S::vxm5232@psu.edu::98defe78-65c5-44c3-aaaf-404a9a4bef87" providerId="AD" clId="Web-{ADA77BD2-93E8-46C0-873D-6E1361AAD412}" dt="2020-12-08T23:41:07.917" v="101"/>
      <pc:docMkLst>
        <pc:docMk/>
      </pc:docMkLst>
      <pc:sldChg chg="delSp">
        <pc:chgData name="Mathavaraj, Vysnavi" userId="S::vxm5232@psu.edu::98defe78-65c5-44c3-aaaf-404a9a4bef87" providerId="AD" clId="Web-{ADA77BD2-93E8-46C0-873D-6E1361AAD412}" dt="2020-12-08T23:38:02.037" v="1"/>
        <pc:sldMkLst>
          <pc:docMk/>
          <pc:sldMk cId="2333594038" sldId="299"/>
        </pc:sldMkLst>
        <pc:picChg chg="del">
          <ac:chgData name="Mathavaraj, Vysnavi" userId="S::vxm5232@psu.edu::98defe78-65c5-44c3-aaaf-404a9a4bef87" providerId="AD" clId="Web-{ADA77BD2-93E8-46C0-873D-6E1361AAD412}" dt="2020-12-08T23:38:02.037" v="1"/>
          <ac:picMkLst>
            <pc:docMk/>
            <pc:sldMk cId="2333594038" sldId="299"/>
            <ac:picMk id="21" creationId="{CAD2FEE3-E889-4627-8DB5-A974CCC30036}"/>
          </ac:picMkLst>
        </pc:picChg>
      </pc:sldChg>
      <pc:sldChg chg="addSp delSp modSp">
        <pc:chgData name="Mathavaraj, Vysnavi" userId="S::vxm5232@psu.edu::98defe78-65c5-44c3-aaaf-404a9a4bef87" providerId="AD" clId="Web-{ADA77BD2-93E8-46C0-873D-6E1361AAD412}" dt="2020-12-08T23:41:07.917" v="101"/>
        <pc:sldMkLst>
          <pc:docMk/>
          <pc:sldMk cId="1849452915" sldId="300"/>
        </pc:sldMkLst>
        <pc:spChg chg="add del mod">
          <ac:chgData name="Mathavaraj, Vysnavi" userId="S::vxm5232@psu.edu::98defe78-65c5-44c3-aaaf-404a9a4bef87" providerId="AD" clId="Web-{ADA77BD2-93E8-46C0-873D-6E1361AAD412}" dt="2020-12-08T23:41:07.917" v="101"/>
          <ac:spMkLst>
            <pc:docMk/>
            <pc:sldMk cId="1849452915" sldId="300"/>
            <ac:spMk id="3" creationId="{30419C67-9A6F-46C8-B51E-1DEAEE819CBF}"/>
          </ac:spMkLst>
        </pc:spChg>
        <pc:spChg chg="add del mod">
          <ac:chgData name="Mathavaraj, Vysnavi" userId="S::vxm5232@psu.edu::98defe78-65c5-44c3-aaaf-404a9a4bef87" providerId="AD" clId="Web-{ADA77BD2-93E8-46C0-873D-6E1361AAD412}" dt="2020-12-08T23:40:56.792" v="94"/>
          <ac:spMkLst>
            <pc:docMk/>
            <pc:sldMk cId="1849452915" sldId="300"/>
            <ac:spMk id="4" creationId="{653567CB-991E-4503-A900-0C0DBCD9D8C9}"/>
          </ac:spMkLst>
        </pc:spChg>
        <pc:spChg chg="add del mod">
          <ac:chgData name="Mathavaraj, Vysnavi" userId="S::vxm5232@psu.edu::98defe78-65c5-44c3-aaaf-404a9a4bef87" providerId="AD" clId="Web-{ADA77BD2-93E8-46C0-873D-6E1361AAD412}" dt="2020-12-08T23:40:57.854" v="95"/>
          <ac:spMkLst>
            <pc:docMk/>
            <pc:sldMk cId="1849452915" sldId="300"/>
            <ac:spMk id="10" creationId="{789EC8AF-4AEA-4340-83D6-2068E1BC1470}"/>
          </ac:spMkLst>
        </pc:spChg>
      </pc:sldChg>
    </pc:docChg>
  </pc:docChgLst>
  <pc:docChgLst>
    <pc:chgData name="Fan, Weiyuan" userId="S::wvf5092@psu.edu::421a911f-c1b0-47f6-8763-ef4e41ba20c5" providerId="AD" clId="Web-{CB7AD90A-3730-4929-B36D-76DEB5EC26FA}"/>
    <pc:docChg chg="addSld modSld sldOrd">
      <pc:chgData name="Fan, Weiyuan" userId="S::wvf5092@psu.edu::421a911f-c1b0-47f6-8763-ef4e41ba20c5" providerId="AD" clId="Web-{CB7AD90A-3730-4929-B36D-76DEB5EC26FA}" dt="2020-12-08T21:57:10.923" v="193" actId="1076"/>
      <pc:docMkLst>
        <pc:docMk/>
      </pc:docMkLst>
      <pc:sldChg chg="modSp">
        <pc:chgData name="Fan, Weiyuan" userId="S::wvf5092@psu.edu::421a911f-c1b0-47f6-8763-ef4e41ba20c5" providerId="AD" clId="Web-{CB7AD90A-3730-4929-B36D-76DEB5EC26FA}" dt="2020-12-08T21:31:37.790" v="31" actId="1076"/>
        <pc:sldMkLst>
          <pc:docMk/>
          <pc:sldMk cId="875445271" sldId="281"/>
        </pc:sldMkLst>
        <pc:spChg chg="mod">
          <ac:chgData name="Fan, Weiyuan" userId="S::wvf5092@psu.edu::421a911f-c1b0-47f6-8763-ef4e41ba20c5" providerId="AD" clId="Web-{CB7AD90A-3730-4929-B36D-76DEB5EC26FA}" dt="2020-12-08T21:31:37.790" v="31" actId="1076"/>
          <ac:spMkLst>
            <pc:docMk/>
            <pc:sldMk cId="875445271" sldId="281"/>
            <ac:spMk id="11" creationId="{4E3F5479-058B-4FA8-92E9-18CAB8CDC5C5}"/>
          </ac:spMkLst>
        </pc:spChg>
      </pc:sldChg>
      <pc:sldChg chg="ord">
        <pc:chgData name="Fan, Weiyuan" userId="S::wvf5092@psu.edu::421a911f-c1b0-47f6-8763-ef4e41ba20c5" providerId="AD" clId="Web-{CB7AD90A-3730-4929-B36D-76DEB5EC26FA}" dt="2020-12-08T21:32:24.307" v="44"/>
        <pc:sldMkLst>
          <pc:docMk/>
          <pc:sldMk cId="1923038163" sldId="285"/>
        </pc:sldMkLst>
      </pc:sldChg>
      <pc:sldChg chg="modSp">
        <pc:chgData name="Fan, Weiyuan" userId="S::wvf5092@psu.edu::421a911f-c1b0-47f6-8763-ef4e41ba20c5" providerId="AD" clId="Web-{CB7AD90A-3730-4929-B36D-76DEB5EC26FA}" dt="2020-12-08T21:32:04.619" v="38" actId="1076"/>
        <pc:sldMkLst>
          <pc:docMk/>
          <pc:sldMk cId="336203853" sldId="297"/>
        </pc:sldMkLst>
        <pc:spChg chg="mod">
          <ac:chgData name="Fan, Weiyuan" userId="S::wvf5092@psu.edu::421a911f-c1b0-47f6-8763-ef4e41ba20c5" providerId="AD" clId="Web-{CB7AD90A-3730-4929-B36D-76DEB5EC26FA}" dt="2020-12-08T21:32:04.619" v="38" actId="1076"/>
          <ac:spMkLst>
            <pc:docMk/>
            <pc:sldMk cId="336203853" sldId="297"/>
            <ac:spMk id="11" creationId="{4E3F5479-058B-4FA8-92E9-18CAB8CDC5C5}"/>
          </ac:spMkLst>
        </pc:spChg>
        <pc:cxnChg chg="mod">
          <ac:chgData name="Fan, Weiyuan" userId="S::wvf5092@psu.edu::421a911f-c1b0-47f6-8763-ef4e41ba20c5" providerId="AD" clId="Web-{CB7AD90A-3730-4929-B36D-76DEB5EC26FA}" dt="2020-12-08T21:31:58.603" v="37" actId="14100"/>
          <ac:cxnSpMkLst>
            <pc:docMk/>
            <pc:sldMk cId="336203853" sldId="297"/>
            <ac:cxnSpMk id="8" creationId="{D0986099-F5F2-4E8B-BE17-81194861A00C}"/>
          </ac:cxnSpMkLst>
        </pc:cxnChg>
        <pc:cxnChg chg="mod">
          <ac:chgData name="Fan, Weiyuan" userId="S::wvf5092@psu.edu::421a911f-c1b0-47f6-8763-ef4e41ba20c5" providerId="AD" clId="Web-{CB7AD90A-3730-4929-B36D-76DEB5EC26FA}" dt="2020-12-08T21:31:52.416" v="35" actId="14100"/>
          <ac:cxnSpMkLst>
            <pc:docMk/>
            <pc:sldMk cId="336203853" sldId="297"/>
            <ac:cxnSpMk id="14" creationId="{83E690F4-843A-47A5-8620-4FB01C0D8E68}"/>
          </ac:cxnSpMkLst>
        </pc:cxnChg>
      </pc:sldChg>
      <pc:sldChg chg="modSp">
        <pc:chgData name="Fan, Weiyuan" userId="S::wvf5092@psu.edu::421a911f-c1b0-47f6-8763-ef4e41ba20c5" providerId="AD" clId="Web-{CB7AD90A-3730-4929-B36D-76DEB5EC26FA}" dt="2020-12-08T21:32:11.479" v="40" actId="20577"/>
        <pc:sldMkLst>
          <pc:docMk/>
          <pc:sldMk cId="3368324099" sldId="298"/>
        </pc:sldMkLst>
        <pc:spChg chg="mod">
          <ac:chgData name="Fan, Weiyuan" userId="S::wvf5092@psu.edu::421a911f-c1b0-47f6-8763-ef4e41ba20c5" providerId="AD" clId="Web-{CB7AD90A-3730-4929-B36D-76DEB5EC26FA}" dt="2020-12-08T21:32:11.479" v="40" actId="20577"/>
          <ac:spMkLst>
            <pc:docMk/>
            <pc:sldMk cId="3368324099" sldId="298"/>
            <ac:spMk id="11" creationId="{4E3F5479-058B-4FA8-92E9-18CAB8CDC5C5}"/>
          </ac:spMkLst>
        </pc:spChg>
      </pc:sldChg>
      <pc:sldChg chg="modSp">
        <pc:chgData name="Fan, Weiyuan" userId="S::wvf5092@psu.edu::421a911f-c1b0-47f6-8763-ef4e41ba20c5" providerId="AD" clId="Web-{CB7AD90A-3730-4929-B36D-76DEB5EC26FA}" dt="2020-12-08T21:30:52.180" v="23"/>
        <pc:sldMkLst>
          <pc:docMk/>
          <pc:sldMk cId="1849452915" sldId="300"/>
        </pc:sldMkLst>
        <pc:spChg chg="mod">
          <ac:chgData name="Fan, Weiyuan" userId="S::wvf5092@psu.edu::421a911f-c1b0-47f6-8763-ef4e41ba20c5" providerId="AD" clId="Web-{CB7AD90A-3730-4929-B36D-76DEB5EC26FA}" dt="2020-12-08T21:30:52.180" v="23"/>
          <ac:spMkLst>
            <pc:docMk/>
            <pc:sldMk cId="1849452915" sldId="300"/>
            <ac:spMk id="11" creationId="{4E3F5479-058B-4FA8-92E9-18CAB8CDC5C5}"/>
          </ac:spMkLst>
        </pc:spChg>
      </pc:sldChg>
      <pc:sldChg chg="addSp delSp modSp add ord replId">
        <pc:chgData name="Fan, Weiyuan" userId="S::wvf5092@psu.edu::421a911f-c1b0-47f6-8763-ef4e41ba20c5" providerId="AD" clId="Web-{CB7AD90A-3730-4929-B36D-76DEB5EC26FA}" dt="2020-12-08T21:57:10.923" v="193" actId="1076"/>
        <pc:sldMkLst>
          <pc:docMk/>
          <pc:sldMk cId="1481961379" sldId="301"/>
        </pc:sldMkLst>
        <pc:spChg chg="add del mod">
          <ac:chgData name="Fan, Weiyuan" userId="S::wvf5092@psu.edu::421a911f-c1b0-47f6-8763-ef4e41ba20c5" providerId="AD" clId="Web-{CB7AD90A-3730-4929-B36D-76DEB5EC26FA}" dt="2020-12-08T21:33:20.980" v="61"/>
          <ac:spMkLst>
            <pc:docMk/>
            <pc:sldMk cId="1481961379" sldId="301"/>
            <ac:spMk id="3" creationId="{8EC839F2-7D2B-423A-A933-B23C2426F406}"/>
          </ac:spMkLst>
        </pc:spChg>
        <pc:spChg chg="mod">
          <ac:chgData name="Fan, Weiyuan" userId="S::wvf5092@psu.edu::421a911f-c1b0-47f6-8763-ef4e41ba20c5" providerId="AD" clId="Web-{CB7AD90A-3730-4929-B36D-76DEB5EC26FA}" dt="2020-12-08T21:55:10.232" v="177" actId="14100"/>
          <ac:spMkLst>
            <pc:docMk/>
            <pc:sldMk cId="1481961379" sldId="301"/>
            <ac:spMk id="4" creationId="{A96D1BCD-3F9E-4F9B-AC51-78609BC844D4}"/>
          </ac:spMkLst>
        </pc:spChg>
        <pc:spChg chg="add del mod">
          <ac:chgData name="Fan, Weiyuan" userId="S::wvf5092@psu.edu::421a911f-c1b0-47f6-8763-ef4e41ba20c5" providerId="AD" clId="Web-{CB7AD90A-3730-4929-B36D-76DEB5EC26FA}" dt="2020-12-08T21:33:27.527" v="67"/>
          <ac:spMkLst>
            <pc:docMk/>
            <pc:sldMk cId="1481961379" sldId="301"/>
            <ac:spMk id="5" creationId="{E44DFF75-6ACC-451C-A602-BE6E06933323}"/>
          </ac:spMkLst>
        </pc:spChg>
        <pc:spChg chg="del">
          <ac:chgData name="Fan, Weiyuan" userId="S::wvf5092@psu.edu::421a911f-c1b0-47f6-8763-ef4e41ba20c5" providerId="AD" clId="Web-{CB7AD90A-3730-4929-B36D-76DEB5EC26FA}" dt="2020-12-08T21:33:12.871" v="54"/>
          <ac:spMkLst>
            <pc:docMk/>
            <pc:sldMk cId="1481961379" sldId="301"/>
            <ac:spMk id="6" creationId="{BE10E0C4-A4DE-4A5C-A247-B661DE2C1B09}"/>
          </ac:spMkLst>
        </pc:spChg>
        <pc:spChg chg="mod">
          <ac:chgData name="Fan, Weiyuan" userId="S::wvf5092@psu.edu::421a911f-c1b0-47f6-8763-ef4e41ba20c5" providerId="AD" clId="Web-{CB7AD90A-3730-4929-B36D-76DEB5EC26FA}" dt="2020-12-08T21:31:21.243" v="28" actId="1076"/>
          <ac:spMkLst>
            <pc:docMk/>
            <pc:sldMk cId="1481961379" sldId="301"/>
            <ac:spMk id="11" creationId="{4E3F5479-058B-4FA8-92E9-18CAB8CDC5C5}"/>
          </ac:spMkLst>
        </pc:spChg>
        <pc:spChg chg="add del mod">
          <ac:chgData name="Fan, Weiyuan" userId="S::wvf5092@psu.edu::421a911f-c1b0-47f6-8763-ef4e41ba20c5" providerId="AD" clId="Web-{CB7AD90A-3730-4929-B36D-76DEB5EC26FA}" dt="2020-12-08T21:43:05.292" v="76"/>
          <ac:spMkLst>
            <pc:docMk/>
            <pc:sldMk cId="1481961379" sldId="301"/>
            <ac:spMk id="12" creationId="{4720D8D2-10BC-41F5-AD86-9C66FE168F06}"/>
          </ac:spMkLst>
        </pc:spChg>
        <pc:spChg chg="add del mod">
          <ac:chgData name="Fan, Weiyuan" userId="S::wvf5092@psu.edu::421a911f-c1b0-47f6-8763-ef4e41ba20c5" providerId="AD" clId="Web-{CB7AD90A-3730-4929-B36D-76DEB5EC26FA}" dt="2020-12-08T21:43:10.933" v="77"/>
          <ac:spMkLst>
            <pc:docMk/>
            <pc:sldMk cId="1481961379" sldId="301"/>
            <ac:spMk id="15" creationId="{E425F0CE-ED82-4464-9C65-901058D67E89}"/>
          </ac:spMkLst>
        </pc:spChg>
        <pc:spChg chg="add mod">
          <ac:chgData name="Fan, Weiyuan" userId="S::wvf5092@psu.edu::421a911f-c1b0-47f6-8763-ef4e41ba20c5" providerId="AD" clId="Web-{CB7AD90A-3730-4929-B36D-76DEB5EC26FA}" dt="2020-12-08T21:56:39.703" v="186" actId="1076"/>
          <ac:spMkLst>
            <pc:docMk/>
            <pc:sldMk cId="1481961379" sldId="301"/>
            <ac:spMk id="16" creationId="{1D27A2C9-D5DC-47EA-81D8-06967AFCEA52}"/>
          </ac:spMkLst>
        </pc:spChg>
        <pc:spChg chg="add mod">
          <ac:chgData name="Fan, Weiyuan" userId="S::wvf5092@psu.edu::421a911f-c1b0-47f6-8763-ef4e41ba20c5" providerId="AD" clId="Web-{CB7AD90A-3730-4929-B36D-76DEB5EC26FA}" dt="2020-12-08T21:55:17.482" v="179" actId="14100"/>
          <ac:spMkLst>
            <pc:docMk/>
            <pc:sldMk cId="1481961379" sldId="301"/>
            <ac:spMk id="17" creationId="{C4BDE24F-79B9-4D53-B5AF-3E1806D01259}"/>
          </ac:spMkLst>
        </pc:spChg>
        <pc:spChg chg="add mod">
          <ac:chgData name="Fan, Weiyuan" userId="S::wvf5092@psu.edu::421a911f-c1b0-47f6-8763-ef4e41ba20c5" providerId="AD" clId="Web-{CB7AD90A-3730-4929-B36D-76DEB5EC26FA}" dt="2020-12-08T21:56:26.437" v="183" actId="1076"/>
          <ac:spMkLst>
            <pc:docMk/>
            <pc:sldMk cId="1481961379" sldId="301"/>
            <ac:spMk id="23" creationId="{2C6FADE3-11F3-40EA-BBA0-E4E00A919368}"/>
          </ac:spMkLst>
        </pc:spChg>
        <pc:picChg chg="add del mod">
          <ac:chgData name="Fan, Weiyuan" userId="S::wvf5092@psu.edu::421a911f-c1b0-47f6-8763-ef4e41ba20c5" providerId="AD" clId="Web-{CB7AD90A-3730-4929-B36D-76DEB5EC26FA}" dt="2020-12-08T21:44:05.293" v="92"/>
          <ac:picMkLst>
            <pc:docMk/>
            <pc:sldMk cId="1481961379" sldId="301"/>
            <ac:picMk id="7" creationId="{AF4F7666-B960-4722-8B5C-9A02BC21817E}"/>
          </ac:picMkLst>
        </pc:picChg>
        <pc:picChg chg="add mod">
          <ac:chgData name="Fan, Weiyuan" userId="S::wvf5092@psu.edu::421a911f-c1b0-47f6-8763-ef4e41ba20c5" providerId="AD" clId="Web-{CB7AD90A-3730-4929-B36D-76DEB5EC26FA}" dt="2020-12-08T21:56:35.859" v="184" actId="1076"/>
          <ac:picMkLst>
            <pc:docMk/>
            <pc:sldMk cId="1481961379" sldId="301"/>
            <ac:picMk id="9" creationId="{105311AC-1FE3-412C-8129-31949419FB61}"/>
          </ac:picMkLst>
        </pc:picChg>
        <pc:picChg chg="add mod">
          <ac:chgData name="Fan, Weiyuan" userId="S::wvf5092@psu.edu::421a911f-c1b0-47f6-8763-ef4e41ba20c5" providerId="AD" clId="Web-{CB7AD90A-3730-4929-B36D-76DEB5EC26FA}" dt="2020-12-08T21:56:48.922" v="187" actId="1076"/>
          <ac:picMkLst>
            <pc:docMk/>
            <pc:sldMk cId="1481961379" sldId="301"/>
            <ac:picMk id="10" creationId="{B01B7D34-8E61-400D-9B00-ECDBF153A936}"/>
          </ac:picMkLst>
        </pc:picChg>
        <pc:picChg chg="add mod">
          <ac:chgData name="Fan, Weiyuan" userId="S::wvf5092@psu.edu::421a911f-c1b0-47f6-8763-ef4e41ba20c5" providerId="AD" clId="Web-{CB7AD90A-3730-4929-B36D-76DEB5EC26FA}" dt="2020-12-08T21:56:35.891" v="185" actId="1076"/>
          <ac:picMkLst>
            <pc:docMk/>
            <pc:sldMk cId="1481961379" sldId="301"/>
            <ac:picMk id="18" creationId="{BC267ACE-1545-4DD9-8945-B3E859685BCD}"/>
          </ac:picMkLst>
        </pc:picChg>
        <pc:picChg chg="add mod">
          <ac:chgData name="Fan, Weiyuan" userId="S::wvf5092@psu.edu::421a911f-c1b0-47f6-8763-ef4e41ba20c5" providerId="AD" clId="Web-{CB7AD90A-3730-4929-B36D-76DEB5EC26FA}" dt="2020-12-08T21:56:48.953" v="188" actId="1076"/>
          <ac:picMkLst>
            <pc:docMk/>
            <pc:sldMk cId="1481961379" sldId="301"/>
            <ac:picMk id="19" creationId="{418A31BE-0D71-4D9D-9D88-0CBC64AF6410}"/>
          </ac:picMkLst>
        </pc:picChg>
        <pc:picChg chg="add mod">
          <ac:chgData name="Fan, Weiyuan" userId="S::wvf5092@psu.edu::421a911f-c1b0-47f6-8763-ef4e41ba20c5" providerId="AD" clId="Web-{CB7AD90A-3730-4929-B36D-76DEB5EC26FA}" dt="2020-12-08T21:56:48.985" v="189" actId="1076"/>
          <ac:picMkLst>
            <pc:docMk/>
            <pc:sldMk cId="1481961379" sldId="301"/>
            <ac:picMk id="20" creationId="{BF270950-8422-4419-BB21-4C6B77D1222B}"/>
          </ac:picMkLst>
        </pc:picChg>
        <pc:picChg chg="add mod modCrop">
          <ac:chgData name="Fan, Weiyuan" userId="S::wvf5092@psu.edu::421a911f-c1b0-47f6-8763-ef4e41ba20c5" providerId="AD" clId="Web-{CB7AD90A-3730-4929-B36D-76DEB5EC26FA}" dt="2020-12-08T21:57:10.923" v="193" actId="1076"/>
          <ac:picMkLst>
            <pc:docMk/>
            <pc:sldMk cId="1481961379" sldId="301"/>
            <ac:picMk id="22" creationId="{80A69359-E659-49D3-B698-03D9C9CD97F9}"/>
          </ac:picMkLst>
        </pc:picChg>
        <pc:cxnChg chg="mod">
          <ac:chgData name="Fan, Weiyuan" userId="S::wvf5092@psu.edu::421a911f-c1b0-47f6-8763-ef4e41ba20c5" providerId="AD" clId="Web-{CB7AD90A-3730-4929-B36D-76DEB5EC26FA}" dt="2020-12-08T21:31:08.477" v="27" actId="14100"/>
          <ac:cxnSpMkLst>
            <pc:docMk/>
            <pc:sldMk cId="1481961379" sldId="301"/>
            <ac:cxnSpMk id="14" creationId="{83E690F4-843A-47A5-8620-4FB01C0D8E68}"/>
          </ac:cxnSpMkLst>
        </pc:cxnChg>
      </pc:sldChg>
    </pc:docChg>
  </pc:docChgLst>
  <pc:docChgLst>
    <pc:chgData name="Didonato, Michael Edward" userId="S::med5251@psu.edu::67ad9780-ae2b-4d98-8a40-4d257def03cf" providerId="AD" clId="Web-{8064766C-9E3F-487B-AB75-427C65829CA9}"/>
    <pc:docChg chg="modSld">
      <pc:chgData name="Didonato, Michael Edward" userId="S::med5251@psu.edu::67ad9780-ae2b-4d98-8a40-4d257def03cf" providerId="AD" clId="Web-{8064766C-9E3F-487B-AB75-427C65829CA9}" dt="2020-12-09T00:13:52.112" v="274" actId="20577"/>
      <pc:docMkLst>
        <pc:docMk/>
      </pc:docMkLst>
      <pc:sldChg chg="modSp">
        <pc:chgData name="Didonato, Michael Edward" userId="S::med5251@psu.edu::67ad9780-ae2b-4d98-8a40-4d257def03cf" providerId="AD" clId="Web-{8064766C-9E3F-487B-AB75-427C65829CA9}" dt="2020-12-09T00:13:52.112" v="273" actId="20577"/>
        <pc:sldMkLst>
          <pc:docMk/>
          <pc:sldMk cId="336203853" sldId="297"/>
        </pc:sldMkLst>
        <pc:spChg chg="mod">
          <ac:chgData name="Didonato, Michael Edward" userId="S::med5251@psu.edu::67ad9780-ae2b-4d98-8a40-4d257def03cf" providerId="AD" clId="Web-{8064766C-9E3F-487B-AB75-427C65829CA9}" dt="2020-12-09T00:13:52.112" v="273" actId="20577"/>
          <ac:spMkLst>
            <pc:docMk/>
            <pc:sldMk cId="336203853" sldId="297"/>
            <ac:spMk id="6" creationId="{BE10E0C4-A4DE-4A5C-A247-B661DE2C1B09}"/>
          </ac:spMkLst>
        </pc:spChg>
        <pc:spChg chg="mod">
          <ac:chgData name="Didonato, Michael Edward" userId="S::med5251@psu.edu::67ad9780-ae2b-4d98-8a40-4d257def03cf" providerId="AD" clId="Web-{8064766C-9E3F-487B-AB75-427C65829CA9}" dt="2020-12-08T22:44:07.627" v="245" actId="20577"/>
          <ac:spMkLst>
            <pc:docMk/>
            <pc:sldMk cId="336203853" sldId="297"/>
            <ac:spMk id="17" creationId="{CE3A72FE-937D-4784-BE2C-215CD3644920}"/>
          </ac:spMkLst>
        </pc:spChg>
      </pc:sldChg>
      <pc:sldChg chg="addSp modSp">
        <pc:chgData name="Didonato, Michael Edward" userId="S::med5251@psu.edu::67ad9780-ae2b-4d98-8a40-4d257def03cf" providerId="AD" clId="Web-{8064766C-9E3F-487B-AB75-427C65829CA9}" dt="2020-12-08T23:38:24.004" v="248" actId="20577"/>
        <pc:sldMkLst>
          <pc:docMk/>
          <pc:sldMk cId="3368324099" sldId="298"/>
        </pc:sldMkLst>
        <pc:spChg chg="mod">
          <ac:chgData name="Didonato, Michael Edward" userId="S::med5251@psu.edu::67ad9780-ae2b-4d98-8a40-4d257def03cf" providerId="AD" clId="Web-{8064766C-9E3F-487B-AB75-427C65829CA9}" dt="2020-12-08T23:38:24.004" v="248" actId="20577"/>
          <ac:spMkLst>
            <pc:docMk/>
            <pc:sldMk cId="3368324099" sldId="298"/>
            <ac:spMk id="6" creationId="{BE10E0C4-A4DE-4A5C-A247-B661DE2C1B09}"/>
          </ac:spMkLst>
        </pc:spChg>
        <pc:picChg chg="add mod">
          <ac:chgData name="Didonato, Michael Edward" userId="S::med5251@psu.edu::67ad9780-ae2b-4d98-8a40-4d257def03cf" providerId="AD" clId="Web-{8064766C-9E3F-487B-AB75-427C65829CA9}" dt="2020-12-08T22:44:35.018" v="247" actId="1076"/>
          <ac:picMkLst>
            <pc:docMk/>
            <pc:sldMk cId="3368324099" sldId="298"/>
            <ac:picMk id="3" creationId="{57D41513-21C6-405E-B537-B928812B36A8}"/>
          </ac:picMkLst>
        </pc:picChg>
      </pc:sldChg>
    </pc:docChg>
  </pc:docChgLst>
  <pc:docChgLst>
    <pc:chgData name="Didonato, Michael Edward" userId="S::med5251@psu.edu::67ad9780-ae2b-4d98-8a40-4d257def03cf" providerId="AD" clId="Web-{D4DA9B45-9D19-4BB1-962D-C219F0CBFDBE}"/>
    <pc:docChg chg="modSld">
      <pc:chgData name="Didonato, Michael Edward" userId="S::med5251@psu.edu::67ad9780-ae2b-4d98-8a40-4d257def03cf" providerId="AD" clId="Web-{D4DA9B45-9D19-4BB1-962D-C219F0CBFDBE}" dt="2020-12-09T01:12:22.851" v="77" actId="20577"/>
      <pc:docMkLst>
        <pc:docMk/>
      </pc:docMkLst>
      <pc:sldChg chg="delSp modSp">
        <pc:chgData name="Didonato, Michael Edward" userId="S::med5251@psu.edu::67ad9780-ae2b-4d98-8a40-4d257def03cf" providerId="AD" clId="Web-{D4DA9B45-9D19-4BB1-962D-C219F0CBFDBE}" dt="2020-12-09T00:53:21.142" v="48" actId="20577"/>
        <pc:sldMkLst>
          <pc:docMk/>
          <pc:sldMk cId="1923038163" sldId="285"/>
        </pc:sldMkLst>
        <pc:spChg chg="mod">
          <ac:chgData name="Didonato, Michael Edward" userId="S::med5251@psu.edu::67ad9780-ae2b-4d98-8a40-4d257def03cf" providerId="AD" clId="Web-{D4DA9B45-9D19-4BB1-962D-C219F0CBFDBE}" dt="2020-12-09T00:53:21.142" v="48" actId="20577"/>
          <ac:spMkLst>
            <pc:docMk/>
            <pc:sldMk cId="1923038163" sldId="285"/>
            <ac:spMk id="15" creationId="{FA061601-468D-486D-B8EE-42BD1BE3ADCC}"/>
          </ac:spMkLst>
        </pc:spChg>
        <pc:picChg chg="del">
          <ac:chgData name="Didonato, Michael Edward" userId="S::med5251@psu.edu::67ad9780-ae2b-4d98-8a40-4d257def03cf" providerId="AD" clId="Web-{D4DA9B45-9D19-4BB1-962D-C219F0CBFDBE}" dt="2020-12-09T00:53:14.579" v="35"/>
          <ac:picMkLst>
            <pc:docMk/>
            <pc:sldMk cId="1923038163" sldId="285"/>
            <ac:picMk id="6" creationId="{A86744F2-5246-4A0A-B119-35E7FB76A0D8}"/>
          </ac:picMkLst>
        </pc:picChg>
      </pc:sldChg>
      <pc:sldChg chg="modSp">
        <pc:chgData name="Didonato, Michael Edward" userId="S::med5251@psu.edu::67ad9780-ae2b-4d98-8a40-4d257def03cf" providerId="AD" clId="Web-{D4DA9B45-9D19-4BB1-962D-C219F0CBFDBE}" dt="2020-12-09T01:00:17.952" v="62" actId="20577"/>
        <pc:sldMkLst>
          <pc:docMk/>
          <pc:sldMk cId="1354403984" sldId="289"/>
        </pc:sldMkLst>
        <pc:spChg chg="mod">
          <ac:chgData name="Didonato, Michael Edward" userId="S::med5251@psu.edu::67ad9780-ae2b-4d98-8a40-4d257def03cf" providerId="AD" clId="Web-{D4DA9B45-9D19-4BB1-962D-C219F0CBFDBE}" dt="2020-12-09T01:00:11.171" v="57" actId="20577"/>
          <ac:spMkLst>
            <pc:docMk/>
            <pc:sldMk cId="1354403984" sldId="289"/>
            <ac:spMk id="15" creationId="{8436D4E1-10CA-4EB0-8142-888CAEDF1E9A}"/>
          </ac:spMkLst>
        </pc:spChg>
        <pc:spChg chg="mod">
          <ac:chgData name="Didonato, Michael Edward" userId="S::med5251@psu.edu::67ad9780-ae2b-4d98-8a40-4d257def03cf" providerId="AD" clId="Web-{D4DA9B45-9D19-4BB1-962D-C219F0CBFDBE}" dt="2020-12-09T01:00:17.952" v="62" actId="20577"/>
          <ac:spMkLst>
            <pc:docMk/>
            <pc:sldMk cId="1354403984" sldId="289"/>
            <ac:spMk id="16" creationId="{7E9695F3-7D67-447A-8092-645DEB5123F0}"/>
          </ac:spMkLst>
        </pc:spChg>
      </pc:sldChg>
      <pc:sldChg chg="modSp">
        <pc:chgData name="Didonato, Michael Edward" userId="S::med5251@psu.edu::67ad9780-ae2b-4d98-8a40-4d257def03cf" providerId="AD" clId="Web-{D4DA9B45-9D19-4BB1-962D-C219F0CBFDBE}" dt="2020-12-09T00:58:49.950" v="55" actId="20577"/>
        <pc:sldMkLst>
          <pc:docMk/>
          <pc:sldMk cId="336203853" sldId="297"/>
        </pc:sldMkLst>
        <pc:spChg chg="mod">
          <ac:chgData name="Didonato, Michael Edward" userId="S::med5251@psu.edu::67ad9780-ae2b-4d98-8a40-4d257def03cf" providerId="AD" clId="Web-{D4DA9B45-9D19-4BB1-962D-C219F0CBFDBE}" dt="2020-12-09T00:58:49.950" v="55" actId="20577"/>
          <ac:spMkLst>
            <pc:docMk/>
            <pc:sldMk cId="336203853" sldId="297"/>
            <ac:spMk id="6" creationId="{BE10E0C4-A4DE-4A5C-A247-B661DE2C1B09}"/>
          </ac:spMkLst>
        </pc:spChg>
        <pc:spChg chg="mod">
          <ac:chgData name="Didonato, Michael Edward" userId="S::med5251@psu.edu::67ad9780-ae2b-4d98-8a40-4d257def03cf" providerId="AD" clId="Web-{D4DA9B45-9D19-4BB1-962D-C219F0CBFDBE}" dt="2020-12-09T00:46:58.270" v="32" actId="20577"/>
          <ac:spMkLst>
            <pc:docMk/>
            <pc:sldMk cId="336203853" sldId="297"/>
            <ac:spMk id="17" creationId="{CE3A72FE-937D-4784-BE2C-215CD3644920}"/>
          </ac:spMkLst>
        </pc:spChg>
      </pc:sldChg>
      <pc:sldChg chg="modSp">
        <pc:chgData name="Didonato, Michael Edward" userId="S::med5251@psu.edu::67ad9780-ae2b-4d98-8a40-4d257def03cf" providerId="AD" clId="Web-{D4DA9B45-9D19-4BB1-962D-C219F0CBFDBE}" dt="2020-12-09T01:12:22.851" v="76" actId="20577"/>
        <pc:sldMkLst>
          <pc:docMk/>
          <pc:sldMk cId="3368324099" sldId="298"/>
        </pc:sldMkLst>
        <pc:spChg chg="mod">
          <ac:chgData name="Didonato, Michael Edward" userId="S::med5251@psu.edu::67ad9780-ae2b-4d98-8a40-4d257def03cf" providerId="AD" clId="Web-{D4DA9B45-9D19-4BB1-962D-C219F0CBFDBE}" dt="2020-12-09T01:12:22.851" v="76" actId="20577"/>
          <ac:spMkLst>
            <pc:docMk/>
            <pc:sldMk cId="3368324099" sldId="298"/>
            <ac:spMk id="6" creationId="{BE10E0C4-A4DE-4A5C-A247-B661DE2C1B09}"/>
          </ac:spMkLst>
        </pc:spChg>
        <pc:picChg chg="mod">
          <ac:chgData name="Didonato, Michael Edward" userId="S::med5251@psu.edu::67ad9780-ae2b-4d98-8a40-4d257def03cf" providerId="AD" clId="Web-{D4DA9B45-9D19-4BB1-962D-C219F0CBFDBE}" dt="2020-12-09T00:52:45.531" v="34" actId="1076"/>
          <ac:picMkLst>
            <pc:docMk/>
            <pc:sldMk cId="3368324099" sldId="298"/>
            <ac:picMk id="3" creationId="{57D41513-21C6-405E-B537-B928812B36A8}"/>
          </ac:picMkLst>
        </pc:picChg>
      </pc:sldChg>
    </pc:docChg>
  </pc:docChgLst>
  <pc:docChgLst>
    <pc:chgData name="Mathavaraj, Vysnavi" userId="S::vxm5232@psu.edu::98defe78-65c5-44c3-aaaf-404a9a4bef87" providerId="AD" clId="Web-{5B3842BC-CF2D-4D47-8852-06C5E1F6D5F6}"/>
    <pc:docChg chg="modSld">
      <pc:chgData name="Mathavaraj, Vysnavi" userId="S::vxm5232@psu.edu::98defe78-65c5-44c3-aaaf-404a9a4bef87" providerId="AD" clId="Web-{5B3842BC-CF2D-4D47-8852-06C5E1F6D5F6}" dt="2020-12-07T22:27:30.222" v="13" actId="20577"/>
      <pc:docMkLst>
        <pc:docMk/>
      </pc:docMkLst>
      <pc:sldChg chg="addSp delSp modSp">
        <pc:chgData name="Mathavaraj, Vysnavi" userId="S::vxm5232@psu.edu::98defe78-65c5-44c3-aaaf-404a9a4bef87" providerId="AD" clId="Web-{5B3842BC-CF2D-4D47-8852-06C5E1F6D5F6}" dt="2020-12-07T22:27:30.206" v="12" actId="20577"/>
        <pc:sldMkLst>
          <pc:docMk/>
          <pc:sldMk cId="658774748" sldId="293"/>
        </pc:sldMkLst>
        <pc:spChg chg="add mod">
          <ac:chgData name="Mathavaraj, Vysnavi" userId="S::vxm5232@psu.edu::98defe78-65c5-44c3-aaaf-404a9a4bef87" providerId="AD" clId="Web-{5B3842BC-CF2D-4D47-8852-06C5E1F6D5F6}" dt="2020-12-07T22:27:30.206" v="12" actId="20577"/>
          <ac:spMkLst>
            <pc:docMk/>
            <pc:sldMk cId="658774748" sldId="293"/>
            <ac:spMk id="4" creationId="{C4C0ED80-B925-4615-9EE7-03FCB6D268D3}"/>
          </ac:spMkLst>
        </pc:spChg>
        <pc:spChg chg="del mod">
          <ac:chgData name="Mathavaraj, Vysnavi" userId="S::vxm5232@psu.edu::98defe78-65c5-44c3-aaaf-404a9a4bef87" providerId="AD" clId="Web-{5B3842BC-CF2D-4D47-8852-06C5E1F6D5F6}" dt="2020-12-07T22:26:58.502" v="7"/>
          <ac:spMkLst>
            <pc:docMk/>
            <pc:sldMk cId="658774748" sldId="293"/>
            <ac:spMk id="15" creationId="{AF44D8D4-EA32-45B3-9A1A-27159BBC63AE}"/>
          </ac:spMkLst>
        </pc:spChg>
        <pc:picChg chg="add del mod">
          <ac:chgData name="Mathavaraj, Vysnavi" userId="S::vxm5232@psu.edu::98defe78-65c5-44c3-aaaf-404a9a4bef87" providerId="AD" clId="Web-{5B3842BC-CF2D-4D47-8852-06C5E1F6D5F6}" dt="2020-12-07T22:27:12.050" v="9"/>
          <ac:picMkLst>
            <pc:docMk/>
            <pc:sldMk cId="658774748" sldId="293"/>
            <ac:picMk id="3" creationId="{4F60297A-B8FD-4EA0-B0BC-D37BD016FB6F}"/>
          </ac:picMkLst>
        </pc:picChg>
      </pc:sldChg>
    </pc:docChg>
  </pc:docChgLst>
  <pc:docChgLst>
    <pc:chgData name="Yue He" userId="9cdc612a-d446-4f00-8aee-802e022df5c3" providerId="ADAL" clId="{0C9B9862-3AE5-43FA-88EA-0F25DA511684}"/>
    <pc:docChg chg="undo custSel addSld delSld modSld">
      <pc:chgData name="Yue He" userId="9cdc612a-d446-4f00-8aee-802e022df5c3" providerId="ADAL" clId="{0C9B9862-3AE5-43FA-88EA-0F25DA511684}" dt="2020-12-06T11:22:19.933" v="1142" actId="14100"/>
      <pc:docMkLst>
        <pc:docMk/>
      </pc:docMkLst>
      <pc:sldChg chg="delSp del mod">
        <pc:chgData name="Yue He" userId="9cdc612a-d446-4f00-8aee-802e022df5c3" providerId="ADAL" clId="{0C9B9862-3AE5-43FA-88EA-0F25DA511684}" dt="2020-12-06T09:36:30.629" v="111" actId="47"/>
        <pc:sldMkLst>
          <pc:docMk/>
          <pc:sldMk cId="3299715198" sldId="276"/>
        </pc:sldMkLst>
        <pc:spChg chg="del">
          <ac:chgData name="Yue He" userId="9cdc612a-d446-4f00-8aee-802e022df5c3" providerId="ADAL" clId="{0C9B9862-3AE5-43FA-88EA-0F25DA511684}" dt="2020-12-06T09:31:21.064" v="37" actId="21"/>
          <ac:spMkLst>
            <pc:docMk/>
            <pc:sldMk cId="3299715198" sldId="276"/>
            <ac:spMk id="19" creationId="{EB7F2E37-0ACF-4E8A-9C1D-EC5B65BA2906}"/>
          </ac:spMkLst>
        </pc:spChg>
        <pc:spChg chg="del">
          <ac:chgData name="Yue He" userId="9cdc612a-d446-4f00-8aee-802e022df5c3" providerId="ADAL" clId="{0C9B9862-3AE5-43FA-88EA-0F25DA511684}" dt="2020-12-06T09:31:21.064" v="37" actId="21"/>
          <ac:spMkLst>
            <pc:docMk/>
            <pc:sldMk cId="3299715198" sldId="276"/>
            <ac:spMk id="20" creationId="{88F812F5-70AF-4FBD-80D9-D59B3C456D5E}"/>
          </ac:spMkLst>
        </pc:spChg>
        <pc:spChg chg="del">
          <ac:chgData name="Yue He" userId="9cdc612a-d446-4f00-8aee-802e022df5c3" providerId="ADAL" clId="{0C9B9862-3AE5-43FA-88EA-0F25DA511684}" dt="2020-12-06T09:31:21.064" v="37" actId="21"/>
          <ac:spMkLst>
            <pc:docMk/>
            <pc:sldMk cId="3299715198" sldId="276"/>
            <ac:spMk id="35" creationId="{557E39B2-E017-4E5C-B53E-DDE3B9D4C92C}"/>
          </ac:spMkLst>
        </pc:spChg>
      </pc:sldChg>
      <pc:sldChg chg="addSp delSp mod">
        <pc:chgData name="Yue He" userId="9cdc612a-d446-4f00-8aee-802e022df5c3" providerId="ADAL" clId="{0C9B9862-3AE5-43FA-88EA-0F25DA511684}" dt="2020-12-06T10:16:14.708" v="168" actId="478"/>
        <pc:sldMkLst>
          <pc:docMk/>
          <pc:sldMk cId="2275478364" sldId="287"/>
        </pc:sldMkLst>
        <pc:picChg chg="add del">
          <ac:chgData name="Yue He" userId="9cdc612a-d446-4f00-8aee-802e022df5c3" providerId="ADAL" clId="{0C9B9862-3AE5-43FA-88EA-0F25DA511684}" dt="2020-12-06T10:16:14.708" v="168" actId="478"/>
          <ac:picMkLst>
            <pc:docMk/>
            <pc:sldMk cId="2275478364" sldId="287"/>
            <ac:picMk id="4" creationId="{05DB1F73-D09B-4348-9D26-3FCCB6C8091B}"/>
          </ac:picMkLst>
        </pc:picChg>
      </pc:sldChg>
      <pc:sldChg chg="addSp delSp modSp mod">
        <pc:chgData name="Yue He" userId="9cdc612a-d446-4f00-8aee-802e022df5c3" providerId="ADAL" clId="{0C9B9862-3AE5-43FA-88EA-0F25DA511684}" dt="2020-12-06T11:15:05.400" v="1111" actId="1076"/>
        <pc:sldMkLst>
          <pc:docMk/>
          <pc:sldMk cId="1354403984" sldId="289"/>
        </pc:sldMkLst>
        <pc:spChg chg="add del mod">
          <ac:chgData name="Yue He" userId="9cdc612a-d446-4f00-8aee-802e022df5c3" providerId="ADAL" clId="{0C9B9862-3AE5-43FA-88EA-0F25DA511684}" dt="2020-12-06T09:33:25.090" v="56" actId="11529"/>
          <ac:spMkLst>
            <pc:docMk/>
            <pc:sldMk cId="1354403984" sldId="289"/>
            <ac:spMk id="3" creationId="{5391CE17-AD4E-4A2B-BE0B-EE9C6E02B2A6}"/>
          </ac:spMkLst>
        </pc:spChg>
        <pc:spChg chg="del">
          <ac:chgData name="Yue He" userId="9cdc612a-d446-4f00-8aee-802e022df5c3" providerId="ADAL" clId="{0C9B9862-3AE5-43FA-88EA-0F25DA511684}" dt="2020-12-06T09:35:47.565" v="99" actId="478"/>
          <ac:spMkLst>
            <pc:docMk/>
            <pc:sldMk cId="1354403984" sldId="289"/>
            <ac:spMk id="13" creationId="{E3ECCC05-FF78-40FA-84FF-172821D8B58A}"/>
          </ac:spMkLst>
        </pc:spChg>
        <pc:spChg chg="del">
          <ac:chgData name="Yue He" userId="9cdc612a-d446-4f00-8aee-802e022df5c3" providerId="ADAL" clId="{0C9B9862-3AE5-43FA-88EA-0F25DA511684}" dt="2020-12-06T09:35:47.565" v="99" actId="478"/>
          <ac:spMkLst>
            <pc:docMk/>
            <pc:sldMk cId="1354403984" sldId="289"/>
            <ac:spMk id="15" creationId="{416F1356-9015-4B5C-9C64-3C1D963E5F59}"/>
          </ac:spMkLst>
        </pc:spChg>
        <pc:spChg chg="del">
          <ac:chgData name="Yue He" userId="9cdc612a-d446-4f00-8aee-802e022df5c3" providerId="ADAL" clId="{0C9B9862-3AE5-43FA-88EA-0F25DA511684}" dt="2020-12-06T09:35:49.383" v="100" actId="478"/>
          <ac:spMkLst>
            <pc:docMk/>
            <pc:sldMk cId="1354403984" sldId="289"/>
            <ac:spMk id="16" creationId="{D6178536-4D8A-4FF2-BBDC-4B3E7E0FCF26}"/>
          </ac:spMkLst>
        </pc:spChg>
        <pc:spChg chg="del mod">
          <ac:chgData name="Yue He" userId="9cdc612a-d446-4f00-8aee-802e022df5c3" providerId="ADAL" clId="{0C9B9862-3AE5-43FA-88EA-0F25DA511684}" dt="2020-12-06T09:31:31.540" v="40" actId="478"/>
          <ac:spMkLst>
            <pc:docMk/>
            <pc:sldMk cId="1354403984" sldId="289"/>
            <ac:spMk id="19" creationId="{EB7F2E37-0ACF-4E8A-9C1D-EC5B65BA2906}"/>
          </ac:spMkLst>
        </pc:spChg>
        <pc:spChg chg="del mod">
          <ac:chgData name="Yue He" userId="9cdc612a-d446-4f00-8aee-802e022df5c3" providerId="ADAL" clId="{0C9B9862-3AE5-43FA-88EA-0F25DA511684}" dt="2020-12-06T09:30:07.025" v="9" actId="478"/>
          <ac:spMkLst>
            <pc:docMk/>
            <pc:sldMk cId="1354403984" sldId="289"/>
            <ac:spMk id="20" creationId="{88F812F5-70AF-4FBD-80D9-D59B3C456D5E}"/>
          </ac:spMkLst>
        </pc:spChg>
        <pc:spChg chg="del">
          <ac:chgData name="Yue He" userId="9cdc612a-d446-4f00-8aee-802e022df5c3" providerId="ADAL" clId="{0C9B9862-3AE5-43FA-88EA-0F25DA511684}" dt="2020-12-06T09:30:58.811" v="33" actId="21"/>
          <ac:spMkLst>
            <pc:docMk/>
            <pc:sldMk cId="1354403984" sldId="289"/>
            <ac:spMk id="21" creationId="{952C5002-7E64-4069-ACA0-6876E54A9B46}"/>
          </ac:spMkLst>
        </pc:spChg>
        <pc:spChg chg="del">
          <ac:chgData name="Yue He" userId="9cdc612a-d446-4f00-8aee-802e022df5c3" providerId="ADAL" clId="{0C9B9862-3AE5-43FA-88EA-0F25DA511684}" dt="2020-12-06T09:30:58.811" v="33" actId="21"/>
          <ac:spMkLst>
            <pc:docMk/>
            <pc:sldMk cId="1354403984" sldId="289"/>
            <ac:spMk id="22" creationId="{A49C5F3A-6F0D-4A0F-AE6E-92F342C22ACD}"/>
          </ac:spMkLst>
        </pc:spChg>
        <pc:spChg chg="del">
          <ac:chgData name="Yue He" userId="9cdc612a-d446-4f00-8aee-802e022df5c3" providerId="ADAL" clId="{0C9B9862-3AE5-43FA-88EA-0F25DA511684}" dt="2020-12-06T09:35:59.278" v="105" actId="478"/>
          <ac:spMkLst>
            <pc:docMk/>
            <pc:sldMk cId="1354403984" sldId="289"/>
            <ac:spMk id="23" creationId="{364CFD90-D0E1-4BC3-9D8B-7503E2632C39}"/>
          </ac:spMkLst>
        </pc:spChg>
        <pc:spChg chg="del mod">
          <ac:chgData name="Yue He" userId="9cdc612a-d446-4f00-8aee-802e022df5c3" providerId="ADAL" clId="{0C9B9862-3AE5-43FA-88EA-0F25DA511684}" dt="2020-12-06T09:30:21.883" v="14" actId="478"/>
          <ac:spMkLst>
            <pc:docMk/>
            <pc:sldMk cId="1354403984" sldId="289"/>
            <ac:spMk id="25" creationId="{94A75A79-A67A-4A23-8588-7FC5EB9A5183}"/>
          </ac:spMkLst>
        </pc:spChg>
        <pc:spChg chg="del mod">
          <ac:chgData name="Yue He" userId="9cdc612a-d446-4f00-8aee-802e022df5c3" providerId="ADAL" clId="{0C9B9862-3AE5-43FA-88EA-0F25DA511684}" dt="2020-12-06T09:31:32.932" v="41" actId="478"/>
          <ac:spMkLst>
            <pc:docMk/>
            <pc:sldMk cId="1354403984" sldId="289"/>
            <ac:spMk id="26" creationId="{BBC62739-FA35-49F8-8929-743B31F55A69}"/>
          </ac:spMkLst>
        </pc:spChg>
        <pc:spChg chg="del mod">
          <ac:chgData name="Yue He" userId="9cdc612a-d446-4f00-8aee-802e022df5c3" providerId="ADAL" clId="{0C9B9862-3AE5-43FA-88EA-0F25DA511684}" dt="2020-12-06T09:35:38.716" v="98" actId="478"/>
          <ac:spMkLst>
            <pc:docMk/>
            <pc:sldMk cId="1354403984" sldId="289"/>
            <ac:spMk id="27" creationId="{71BB375D-5EE6-4428-9817-2C7DB6B94332}"/>
          </ac:spMkLst>
        </pc:spChg>
        <pc:spChg chg="del">
          <ac:chgData name="Yue He" userId="9cdc612a-d446-4f00-8aee-802e022df5c3" providerId="ADAL" clId="{0C9B9862-3AE5-43FA-88EA-0F25DA511684}" dt="2020-12-06T09:35:50.932" v="101" actId="478"/>
          <ac:spMkLst>
            <pc:docMk/>
            <pc:sldMk cId="1354403984" sldId="289"/>
            <ac:spMk id="28" creationId="{B3A511B7-C7F3-4107-9962-1E10D2E087DD}"/>
          </ac:spMkLst>
        </pc:spChg>
        <pc:spChg chg="del">
          <ac:chgData name="Yue He" userId="9cdc612a-d446-4f00-8aee-802e022df5c3" providerId="ADAL" clId="{0C9B9862-3AE5-43FA-88EA-0F25DA511684}" dt="2020-12-06T09:35:55.768" v="103" actId="478"/>
          <ac:spMkLst>
            <pc:docMk/>
            <pc:sldMk cId="1354403984" sldId="289"/>
            <ac:spMk id="29" creationId="{D4D7D4B6-62C2-45AB-89A5-3A41DA021FD2}"/>
          </ac:spMkLst>
        </pc:spChg>
        <pc:spChg chg="del mod">
          <ac:chgData name="Yue He" userId="9cdc612a-d446-4f00-8aee-802e022df5c3" providerId="ADAL" clId="{0C9B9862-3AE5-43FA-88EA-0F25DA511684}" dt="2020-12-06T09:35:57.203" v="104" actId="478"/>
          <ac:spMkLst>
            <pc:docMk/>
            <pc:sldMk cId="1354403984" sldId="289"/>
            <ac:spMk id="30" creationId="{83902602-D4BC-4D44-AC14-BB55A86C5D06}"/>
          </ac:spMkLst>
        </pc:spChg>
        <pc:spChg chg="del">
          <ac:chgData name="Yue He" userId="9cdc612a-d446-4f00-8aee-802e022df5c3" providerId="ADAL" clId="{0C9B9862-3AE5-43FA-88EA-0F25DA511684}" dt="2020-12-06T09:35:47.565" v="99" actId="478"/>
          <ac:spMkLst>
            <pc:docMk/>
            <pc:sldMk cId="1354403984" sldId="289"/>
            <ac:spMk id="34" creationId="{6FB02354-C73F-4DCF-8004-E9CCA66963EA}"/>
          </ac:spMkLst>
        </pc:spChg>
        <pc:spChg chg="del mod">
          <ac:chgData name="Yue He" userId="9cdc612a-d446-4f00-8aee-802e022df5c3" providerId="ADAL" clId="{0C9B9862-3AE5-43FA-88EA-0F25DA511684}" dt="2020-12-06T09:31:31.540" v="40" actId="478"/>
          <ac:spMkLst>
            <pc:docMk/>
            <pc:sldMk cId="1354403984" sldId="289"/>
            <ac:spMk id="35" creationId="{557E39B2-E017-4E5C-B53E-DDE3B9D4C92C}"/>
          </ac:spMkLst>
        </pc:spChg>
        <pc:spChg chg="del">
          <ac:chgData name="Yue He" userId="9cdc612a-d446-4f00-8aee-802e022df5c3" providerId="ADAL" clId="{0C9B9862-3AE5-43FA-88EA-0F25DA511684}" dt="2020-12-06T09:35:38.716" v="98" actId="478"/>
          <ac:spMkLst>
            <pc:docMk/>
            <pc:sldMk cId="1354403984" sldId="289"/>
            <ac:spMk id="42" creationId="{D131817A-5B27-4718-8BAC-45C9CEDA45D9}"/>
          </ac:spMkLst>
        </pc:spChg>
        <pc:spChg chg="add mod">
          <ac:chgData name="Yue He" userId="9cdc612a-d446-4f00-8aee-802e022df5c3" providerId="ADAL" clId="{0C9B9862-3AE5-43FA-88EA-0F25DA511684}" dt="2020-12-06T10:09:22.952" v="118" actId="255"/>
          <ac:spMkLst>
            <pc:docMk/>
            <pc:sldMk cId="1354403984" sldId="289"/>
            <ac:spMk id="43" creationId="{1E37D3C4-2C2A-4C19-B50B-CB85E4F04A3F}"/>
          </ac:spMkLst>
        </pc:spChg>
        <pc:spChg chg="add mod">
          <ac:chgData name="Yue He" userId="9cdc612a-d446-4f00-8aee-802e022df5c3" providerId="ADAL" clId="{0C9B9862-3AE5-43FA-88EA-0F25DA511684}" dt="2020-12-06T09:36:23.762" v="110" actId="1076"/>
          <ac:spMkLst>
            <pc:docMk/>
            <pc:sldMk cId="1354403984" sldId="289"/>
            <ac:spMk id="44" creationId="{C91426FD-A019-489F-9A8D-2AB3F66BC069}"/>
          </ac:spMkLst>
        </pc:spChg>
        <pc:spChg chg="mod">
          <ac:chgData name="Yue He" userId="9cdc612a-d446-4f00-8aee-802e022df5c3" providerId="ADAL" clId="{0C9B9862-3AE5-43FA-88EA-0F25DA511684}" dt="2020-12-06T09:36:23.762" v="110" actId="1076"/>
          <ac:spMkLst>
            <pc:docMk/>
            <pc:sldMk cId="1354403984" sldId="289"/>
            <ac:spMk id="46" creationId="{6774D790-7490-49D2-A6D5-4ED8834EAEA9}"/>
          </ac:spMkLst>
        </pc:spChg>
        <pc:spChg chg="mod">
          <ac:chgData name="Yue He" userId="9cdc612a-d446-4f00-8aee-802e022df5c3" providerId="ADAL" clId="{0C9B9862-3AE5-43FA-88EA-0F25DA511684}" dt="2020-12-06T09:36:23.762" v="110" actId="1076"/>
          <ac:spMkLst>
            <pc:docMk/>
            <pc:sldMk cId="1354403984" sldId="289"/>
            <ac:spMk id="47" creationId="{3AC32620-7EFE-4A43-B4FF-75DA42215198}"/>
          </ac:spMkLst>
        </pc:spChg>
        <pc:spChg chg="add mod">
          <ac:chgData name="Yue He" userId="9cdc612a-d446-4f00-8aee-802e022df5c3" providerId="ADAL" clId="{0C9B9862-3AE5-43FA-88EA-0F25DA511684}" dt="2020-12-06T10:09:28.791" v="119" actId="255"/>
          <ac:spMkLst>
            <pc:docMk/>
            <pc:sldMk cId="1354403984" sldId="289"/>
            <ac:spMk id="48" creationId="{CEF7080E-EC82-4FBB-819F-0710F687112C}"/>
          </ac:spMkLst>
        </pc:spChg>
        <pc:spChg chg="add del mod">
          <ac:chgData name="Yue He" userId="9cdc612a-d446-4f00-8aee-802e022df5c3" providerId="ADAL" clId="{0C9B9862-3AE5-43FA-88EA-0F25DA511684}" dt="2020-12-06T09:36:19.798" v="109" actId="1076"/>
          <ac:spMkLst>
            <pc:docMk/>
            <pc:sldMk cId="1354403984" sldId="289"/>
            <ac:spMk id="49" creationId="{C967BD71-B751-4598-B3D0-FE4B0FF2CB89}"/>
          </ac:spMkLst>
        </pc:spChg>
        <pc:spChg chg="add del mod">
          <ac:chgData name="Yue He" userId="9cdc612a-d446-4f00-8aee-802e022df5c3" providerId="ADAL" clId="{0C9B9862-3AE5-43FA-88EA-0F25DA511684}" dt="2020-12-06T09:35:07.268" v="76" actId="478"/>
          <ac:spMkLst>
            <pc:docMk/>
            <pc:sldMk cId="1354403984" sldId="289"/>
            <ac:spMk id="50" creationId="{DB252CA0-AB3B-4BA7-92AD-57B32573EE84}"/>
          </ac:spMkLst>
        </pc:spChg>
        <pc:grpChg chg="del">
          <ac:chgData name="Yue He" userId="9cdc612a-d446-4f00-8aee-802e022df5c3" providerId="ADAL" clId="{0C9B9862-3AE5-43FA-88EA-0F25DA511684}" dt="2020-12-06T09:36:15.499" v="108" actId="478"/>
          <ac:grpSpMkLst>
            <pc:docMk/>
            <pc:sldMk cId="1354403984" sldId="289"/>
            <ac:grpSpMk id="31" creationId="{044C3643-8A0E-47C1-BEB8-C73203B5E58D}"/>
          </ac:grpSpMkLst>
        </pc:grpChg>
        <pc:grpChg chg="del">
          <ac:chgData name="Yue He" userId="9cdc612a-d446-4f00-8aee-802e022df5c3" providerId="ADAL" clId="{0C9B9862-3AE5-43FA-88EA-0F25DA511684}" dt="2020-12-06T09:30:58.811" v="33" actId="21"/>
          <ac:grpSpMkLst>
            <pc:docMk/>
            <pc:sldMk cId="1354403984" sldId="289"/>
            <ac:grpSpMk id="36" creationId="{ECC5F635-1712-4572-A9EC-F94E2199DDBD}"/>
          </ac:grpSpMkLst>
        </pc:grpChg>
        <pc:grpChg chg="del">
          <ac:chgData name="Yue He" userId="9cdc612a-d446-4f00-8aee-802e022df5c3" providerId="ADAL" clId="{0C9B9862-3AE5-43FA-88EA-0F25DA511684}" dt="2020-12-06T09:35:53.271" v="102" actId="478"/>
          <ac:grpSpMkLst>
            <pc:docMk/>
            <pc:sldMk cId="1354403984" sldId="289"/>
            <ac:grpSpMk id="39" creationId="{5BC0E3F0-447D-4721-AB1F-C8243BA36671}"/>
          </ac:grpSpMkLst>
        </pc:grpChg>
        <pc:grpChg chg="add mod">
          <ac:chgData name="Yue He" userId="9cdc612a-d446-4f00-8aee-802e022df5c3" providerId="ADAL" clId="{0C9B9862-3AE5-43FA-88EA-0F25DA511684}" dt="2020-12-06T09:36:23.762" v="110" actId="1076"/>
          <ac:grpSpMkLst>
            <pc:docMk/>
            <pc:sldMk cId="1354403984" sldId="289"/>
            <ac:grpSpMk id="45" creationId="{60832478-DACE-4420-999A-7C4A59F9372D}"/>
          </ac:grpSpMkLst>
        </pc:grpChg>
        <pc:picChg chg="mod">
          <ac:chgData name="Yue He" userId="9cdc612a-d446-4f00-8aee-802e022df5c3" providerId="ADAL" clId="{0C9B9862-3AE5-43FA-88EA-0F25DA511684}" dt="2020-12-06T11:15:05.400" v="1111" actId="1076"/>
          <ac:picMkLst>
            <pc:docMk/>
            <pc:sldMk cId="1354403984" sldId="289"/>
            <ac:picMk id="2" creationId="{CC5B7627-9F2A-47C2-8705-9448D2733DAD}"/>
          </ac:picMkLst>
        </pc:picChg>
        <pc:picChg chg="add del mod">
          <ac:chgData name="Yue He" userId="9cdc612a-d446-4f00-8aee-802e022df5c3" providerId="ADAL" clId="{0C9B9862-3AE5-43FA-88EA-0F25DA511684}" dt="2020-12-06T09:34:27.520" v="66" actId="478"/>
          <ac:picMkLst>
            <pc:docMk/>
            <pc:sldMk cId="1354403984" sldId="289"/>
            <ac:picMk id="6" creationId="{E365DB00-4953-44F3-9923-57B4366E385C}"/>
          </ac:picMkLst>
        </pc:picChg>
        <pc:picChg chg="add mod">
          <ac:chgData name="Yue He" userId="9cdc612a-d446-4f00-8aee-802e022df5c3" providerId="ADAL" clId="{0C9B9862-3AE5-43FA-88EA-0F25DA511684}" dt="2020-12-06T09:36:19.798" v="109" actId="1076"/>
          <ac:picMkLst>
            <pc:docMk/>
            <pc:sldMk cId="1354403984" sldId="289"/>
            <ac:picMk id="9" creationId="{EC9C7297-9A82-4954-A2E8-05EAE4314A70}"/>
          </ac:picMkLst>
        </pc:picChg>
      </pc:sldChg>
      <pc:sldChg chg="addSp delSp modSp add del mod">
        <pc:chgData name="Yue He" userId="9cdc612a-d446-4f00-8aee-802e022df5c3" providerId="ADAL" clId="{0C9B9862-3AE5-43FA-88EA-0F25DA511684}" dt="2020-12-06T10:29:07.275" v="243" actId="47"/>
        <pc:sldMkLst>
          <pc:docMk/>
          <pc:sldMk cId="171472330" sldId="290"/>
        </pc:sldMkLst>
        <pc:spChg chg="add del">
          <ac:chgData name="Yue He" userId="9cdc612a-d446-4f00-8aee-802e022df5c3" providerId="ADAL" clId="{0C9B9862-3AE5-43FA-88EA-0F25DA511684}" dt="2020-12-06T10:28:37.096" v="239" actId="478"/>
          <ac:spMkLst>
            <pc:docMk/>
            <pc:sldMk cId="171472330" sldId="290"/>
            <ac:spMk id="7" creationId="{67149B44-59AD-4690-80C9-E1BD6CD00D07}"/>
          </ac:spMkLst>
        </pc:spChg>
        <pc:spChg chg="mod">
          <ac:chgData name="Yue He" userId="9cdc612a-d446-4f00-8aee-802e022df5c3" providerId="ADAL" clId="{0C9B9862-3AE5-43FA-88EA-0F25DA511684}" dt="2020-12-06T10:15:37.199" v="166" actId="20577"/>
          <ac:spMkLst>
            <pc:docMk/>
            <pc:sldMk cId="171472330" sldId="290"/>
            <ac:spMk id="11" creationId="{4E3F5479-058B-4FA8-92E9-18CAB8CDC5C5}"/>
          </ac:spMkLst>
        </pc:spChg>
        <pc:spChg chg="add del">
          <ac:chgData name="Yue He" userId="9cdc612a-d446-4f00-8aee-802e022df5c3" providerId="ADAL" clId="{0C9B9862-3AE5-43FA-88EA-0F25DA511684}" dt="2020-12-06T10:28:37.096" v="239" actId="478"/>
          <ac:spMkLst>
            <pc:docMk/>
            <pc:sldMk cId="171472330" sldId="290"/>
            <ac:spMk id="49" creationId="{9EE2839B-44FB-42AC-BF2D-037A4BE4BEC7}"/>
          </ac:spMkLst>
        </pc:spChg>
        <pc:spChg chg="add del">
          <ac:chgData name="Yue He" userId="9cdc612a-d446-4f00-8aee-802e022df5c3" providerId="ADAL" clId="{0C9B9862-3AE5-43FA-88EA-0F25DA511684}" dt="2020-12-06T10:28:37.096" v="239" actId="478"/>
          <ac:spMkLst>
            <pc:docMk/>
            <pc:sldMk cId="171472330" sldId="290"/>
            <ac:spMk id="131" creationId="{160F3D2A-DDEB-465E-AAD3-D5DF7B6D5B43}"/>
          </ac:spMkLst>
        </pc:spChg>
        <pc:spChg chg="add del">
          <ac:chgData name="Yue He" userId="9cdc612a-d446-4f00-8aee-802e022df5c3" providerId="ADAL" clId="{0C9B9862-3AE5-43FA-88EA-0F25DA511684}" dt="2020-12-06T10:28:37.096" v="239" actId="478"/>
          <ac:spMkLst>
            <pc:docMk/>
            <pc:sldMk cId="171472330" sldId="290"/>
            <ac:spMk id="132" creationId="{B5F2BF4D-A7CC-4EBB-95EE-71610004A3D7}"/>
          </ac:spMkLst>
        </pc:spChg>
        <pc:spChg chg="add del">
          <ac:chgData name="Yue He" userId="9cdc612a-d446-4f00-8aee-802e022df5c3" providerId="ADAL" clId="{0C9B9862-3AE5-43FA-88EA-0F25DA511684}" dt="2020-12-06T10:28:37.096" v="239" actId="478"/>
          <ac:spMkLst>
            <pc:docMk/>
            <pc:sldMk cId="171472330" sldId="290"/>
            <ac:spMk id="133" creationId="{C1376BF3-C8B4-42C0-BF77-D3FADEB8D226}"/>
          </ac:spMkLst>
        </pc:spChg>
        <pc:spChg chg="add del">
          <ac:chgData name="Yue He" userId="9cdc612a-d446-4f00-8aee-802e022df5c3" providerId="ADAL" clId="{0C9B9862-3AE5-43FA-88EA-0F25DA511684}" dt="2020-12-06T10:28:37.096" v="239" actId="478"/>
          <ac:spMkLst>
            <pc:docMk/>
            <pc:sldMk cId="171472330" sldId="290"/>
            <ac:spMk id="134" creationId="{78429B93-7238-4139-A703-26ABDBFB1498}"/>
          </ac:spMkLst>
        </pc:spChg>
        <pc:spChg chg="add del">
          <ac:chgData name="Yue He" userId="9cdc612a-d446-4f00-8aee-802e022df5c3" providerId="ADAL" clId="{0C9B9862-3AE5-43FA-88EA-0F25DA511684}" dt="2020-12-06T10:28:37.096" v="239" actId="478"/>
          <ac:spMkLst>
            <pc:docMk/>
            <pc:sldMk cId="171472330" sldId="290"/>
            <ac:spMk id="135" creationId="{FFEC666F-8CEB-456C-A2BE-0ED23EE4FADC}"/>
          </ac:spMkLst>
        </pc:spChg>
        <pc:spChg chg="add del">
          <ac:chgData name="Yue He" userId="9cdc612a-d446-4f00-8aee-802e022df5c3" providerId="ADAL" clId="{0C9B9862-3AE5-43FA-88EA-0F25DA511684}" dt="2020-12-06T10:28:37.096" v="239" actId="478"/>
          <ac:spMkLst>
            <pc:docMk/>
            <pc:sldMk cId="171472330" sldId="290"/>
            <ac:spMk id="136" creationId="{406A6BB3-00DC-4CF5-AC64-82CF18B48C9C}"/>
          </ac:spMkLst>
        </pc:spChg>
        <pc:spChg chg="add del">
          <ac:chgData name="Yue He" userId="9cdc612a-d446-4f00-8aee-802e022df5c3" providerId="ADAL" clId="{0C9B9862-3AE5-43FA-88EA-0F25DA511684}" dt="2020-12-06T10:28:37.096" v="239" actId="478"/>
          <ac:spMkLst>
            <pc:docMk/>
            <pc:sldMk cId="171472330" sldId="290"/>
            <ac:spMk id="137" creationId="{0852AFAF-F59C-431F-8C82-94379765098D}"/>
          </ac:spMkLst>
        </pc:spChg>
        <pc:spChg chg="add del">
          <ac:chgData name="Yue He" userId="9cdc612a-d446-4f00-8aee-802e022df5c3" providerId="ADAL" clId="{0C9B9862-3AE5-43FA-88EA-0F25DA511684}" dt="2020-12-06T10:28:37.096" v="239" actId="478"/>
          <ac:spMkLst>
            <pc:docMk/>
            <pc:sldMk cId="171472330" sldId="290"/>
            <ac:spMk id="138" creationId="{4C5127E9-68E5-46FA-8C57-25FDF54CF7BC}"/>
          </ac:spMkLst>
        </pc:spChg>
        <pc:spChg chg="add del">
          <ac:chgData name="Yue He" userId="9cdc612a-d446-4f00-8aee-802e022df5c3" providerId="ADAL" clId="{0C9B9862-3AE5-43FA-88EA-0F25DA511684}" dt="2020-12-06T10:28:37.096" v="239" actId="478"/>
          <ac:spMkLst>
            <pc:docMk/>
            <pc:sldMk cId="171472330" sldId="290"/>
            <ac:spMk id="139" creationId="{2359F2CA-3777-4AA1-A96A-2B49185A93F8}"/>
          </ac:spMkLst>
        </pc:spChg>
        <pc:spChg chg="add del">
          <ac:chgData name="Yue He" userId="9cdc612a-d446-4f00-8aee-802e022df5c3" providerId="ADAL" clId="{0C9B9862-3AE5-43FA-88EA-0F25DA511684}" dt="2020-12-06T10:28:37.096" v="239" actId="478"/>
          <ac:spMkLst>
            <pc:docMk/>
            <pc:sldMk cId="171472330" sldId="290"/>
            <ac:spMk id="140" creationId="{1FE19FFA-CAD6-453B-8808-4EB523DD1271}"/>
          </ac:spMkLst>
        </pc:spChg>
        <pc:spChg chg="add del">
          <ac:chgData name="Yue He" userId="9cdc612a-d446-4f00-8aee-802e022df5c3" providerId="ADAL" clId="{0C9B9862-3AE5-43FA-88EA-0F25DA511684}" dt="2020-12-06T10:28:37.096" v="239" actId="478"/>
          <ac:spMkLst>
            <pc:docMk/>
            <pc:sldMk cId="171472330" sldId="290"/>
            <ac:spMk id="141" creationId="{C68F970D-304B-4DB3-A6C2-E214037CD6E5}"/>
          </ac:spMkLst>
        </pc:spChg>
        <pc:spChg chg="add del">
          <ac:chgData name="Yue He" userId="9cdc612a-d446-4f00-8aee-802e022df5c3" providerId="ADAL" clId="{0C9B9862-3AE5-43FA-88EA-0F25DA511684}" dt="2020-12-06T10:28:37.096" v="239" actId="478"/>
          <ac:spMkLst>
            <pc:docMk/>
            <pc:sldMk cId="171472330" sldId="290"/>
            <ac:spMk id="142" creationId="{28204691-D113-415C-8A74-FFC7DBEA4A41}"/>
          </ac:spMkLst>
        </pc:spChg>
        <pc:spChg chg="add del">
          <ac:chgData name="Yue He" userId="9cdc612a-d446-4f00-8aee-802e022df5c3" providerId="ADAL" clId="{0C9B9862-3AE5-43FA-88EA-0F25DA511684}" dt="2020-12-06T10:28:37.096" v="239" actId="478"/>
          <ac:spMkLst>
            <pc:docMk/>
            <pc:sldMk cId="171472330" sldId="290"/>
            <ac:spMk id="143" creationId="{9506A8E7-40C8-4CB3-909D-6D1FBA2D8F3D}"/>
          </ac:spMkLst>
        </pc:spChg>
        <pc:spChg chg="add del">
          <ac:chgData name="Yue He" userId="9cdc612a-d446-4f00-8aee-802e022df5c3" providerId="ADAL" clId="{0C9B9862-3AE5-43FA-88EA-0F25DA511684}" dt="2020-12-06T10:28:37.096" v="239" actId="478"/>
          <ac:spMkLst>
            <pc:docMk/>
            <pc:sldMk cId="171472330" sldId="290"/>
            <ac:spMk id="144" creationId="{9F58591E-3473-4F64-8EC7-B3C59E9BCF39}"/>
          </ac:spMkLst>
        </pc:spChg>
        <pc:spChg chg="add del">
          <ac:chgData name="Yue He" userId="9cdc612a-d446-4f00-8aee-802e022df5c3" providerId="ADAL" clId="{0C9B9862-3AE5-43FA-88EA-0F25DA511684}" dt="2020-12-06T10:28:37.096" v="239" actId="478"/>
          <ac:spMkLst>
            <pc:docMk/>
            <pc:sldMk cId="171472330" sldId="290"/>
            <ac:spMk id="145" creationId="{8ACB7BFA-2B1C-41FA-A91F-C2A74141E269}"/>
          </ac:spMkLst>
        </pc:spChg>
        <pc:spChg chg="add del">
          <ac:chgData name="Yue He" userId="9cdc612a-d446-4f00-8aee-802e022df5c3" providerId="ADAL" clId="{0C9B9862-3AE5-43FA-88EA-0F25DA511684}" dt="2020-12-06T10:28:37.096" v="239" actId="478"/>
          <ac:spMkLst>
            <pc:docMk/>
            <pc:sldMk cId="171472330" sldId="290"/>
            <ac:spMk id="146" creationId="{DC0F6511-C5AE-49E3-92DC-7B6FA6B2208D}"/>
          </ac:spMkLst>
        </pc:spChg>
        <pc:spChg chg="add del">
          <ac:chgData name="Yue He" userId="9cdc612a-d446-4f00-8aee-802e022df5c3" providerId="ADAL" clId="{0C9B9862-3AE5-43FA-88EA-0F25DA511684}" dt="2020-12-06T10:28:37.096" v="239" actId="478"/>
          <ac:spMkLst>
            <pc:docMk/>
            <pc:sldMk cId="171472330" sldId="290"/>
            <ac:spMk id="147" creationId="{5CED8A16-6FBE-41A7-9A3B-6220F32B4ED2}"/>
          </ac:spMkLst>
        </pc:spChg>
        <pc:spChg chg="add del">
          <ac:chgData name="Yue He" userId="9cdc612a-d446-4f00-8aee-802e022df5c3" providerId="ADAL" clId="{0C9B9862-3AE5-43FA-88EA-0F25DA511684}" dt="2020-12-06T10:28:37.096" v="239" actId="478"/>
          <ac:spMkLst>
            <pc:docMk/>
            <pc:sldMk cId="171472330" sldId="290"/>
            <ac:spMk id="148" creationId="{2809A67D-EE6E-45D1-AA73-B11A0B4F2508}"/>
          </ac:spMkLst>
        </pc:spChg>
        <pc:spChg chg="add del">
          <ac:chgData name="Yue He" userId="9cdc612a-d446-4f00-8aee-802e022df5c3" providerId="ADAL" clId="{0C9B9862-3AE5-43FA-88EA-0F25DA511684}" dt="2020-12-06T10:28:37.096" v="239" actId="478"/>
          <ac:spMkLst>
            <pc:docMk/>
            <pc:sldMk cId="171472330" sldId="290"/>
            <ac:spMk id="150" creationId="{82D6D7C7-ED2D-4325-93B0-EE2B9C2B2CF7}"/>
          </ac:spMkLst>
        </pc:spChg>
        <pc:grpChg chg="add del">
          <ac:chgData name="Yue He" userId="9cdc612a-d446-4f00-8aee-802e022df5c3" providerId="ADAL" clId="{0C9B9862-3AE5-43FA-88EA-0F25DA511684}" dt="2020-12-06T10:28:37.096" v="239" actId="478"/>
          <ac:grpSpMkLst>
            <pc:docMk/>
            <pc:sldMk cId="171472330" sldId="290"/>
            <ac:grpSpMk id="50" creationId="{2FA1B3F0-F0C6-4C2E-ABD3-6AE2AAF66A07}"/>
          </ac:grpSpMkLst>
        </pc:grpChg>
        <pc:grpChg chg="add del">
          <ac:chgData name="Yue He" userId="9cdc612a-d446-4f00-8aee-802e022df5c3" providerId="ADAL" clId="{0C9B9862-3AE5-43FA-88EA-0F25DA511684}" dt="2020-12-06T10:28:37.096" v="239" actId="478"/>
          <ac:grpSpMkLst>
            <pc:docMk/>
            <pc:sldMk cId="171472330" sldId="290"/>
            <ac:grpSpMk id="82" creationId="{9418C6B8-1E51-409C-A0E5-16AE173CE45B}"/>
          </ac:grpSpMkLst>
        </pc:grpChg>
        <pc:grpChg chg="add del">
          <ac:chgData name="Yue He" userId="9cdc612a-d446-4f00-8aee-802e022df5c3" providerId="ADAL" clId="{0C9B9862-3AE5-43FA-88EA-0F25DA511684}" dt="2020-12-06T10:28:37.096" v="239" actId="478"/>
          <ac:grpSpMkLst>
            <pc:docMk/>
            <pc:sldMk cId="171472330" sldId="290"/>
            <ac:grpSpMk id="85" creationId="{A97EEAA0-CE6D-46A9-9837-67DD5CDA8CE9}"/>
          </ac:grpSpMkLst>
        </pc:grpChg>
        <pc:grpChg chg="add del">
          <ac:chgData name="Yue He" userId="9cdc612a-d446-4f00-8aee-802e022df5c3" providerId="ADAL" clId="{0C9B9862-3AE5-43FA-88EA-0F25DA511684}" dt="2020-12-06T10:28:37.096" v="239" actId="478"/>
          <ac:grpSpMkLst>
            <pc:docMk/>
            <pc:sldMk cId="171472330" sldId="290"/>
            <ac:grpSpMk id="92" creationId="{268D639A-62F0-4F2B-B632-5A45CD6DD132}"/>
          </ac:grpSpMkLst>
        </pc:grpChg>
        <pc:grpChg chg="add del">
          <ac:chgData name="Yue He" userId="9cdc612a-d446-4f00-8aee-802e022df5c3" providerId="ADAL" clId="{0C9B9862-3AE5-43FA-88EA-0F25DA511684}" dt="2020-12-06T10:28:37.096" v="239" actId="478"/>
          <ac:grpSpMkLst>
            <pc:docMk/>
            <pc:sldMk cId="171472330" sldId="290"/>
            <ac:grpSpMk id="101" creationId="{67EBF40E-2836-4B56-82CA-B0AE5592616F}"/>
          </ac:grpSpMkLst>
        </pc:grpChg>
        <pc:grpChg chg="add del">
          <ac:chgData name="Yue He" userId="9cdc612a-d446-4f00-8aee-802e022df5c3" providerId="ADAL" clId="{0C9B9862-3AE5-43FA-88EA-0F25DA511684}" dt="2020-12-06T10:28:37.096" v="239" actId="478"/>
          <ac:grpSpMkLst>
            <pc:docMk/>
            <pc:sldMk cId="171472330" sldId="290"/>
            <ac:grpSpMk id="106" creationId="{5A7B4376-F48C-4D8D-B85C-E30B7B3E6434}"/>
          </ac:grpSpMkLst>
        </pc:grpChg>
        <pc:grpChg chg="add del">
          <ac:chgData name="Yue He" userId="9cdc612a-d446-4f00-8aee-802e022df5c3" providerId="ADAL" clId="{0C9B9862-3AE5-43FA-88EA-0F25DA511684}" dt="2020-12-06T10:28:37.096" v="239" actId="478"/>
          <ac:grpSpMkLst>
            <pc:docMk/>
            <pc:sldMk cId="171472330" sldId="290"/>
            <ac:grpSpMk id="111" creationId="{20CE09B7-A9E8-4791-ABE4-6FEC5916661D}"/>
          </ac:grpSpMkLst>
        </pc:grpChg>
        <pc:grpChg chg="add del">
          <ac:chgData name="Yue He" userId="9cdc612a-d446-4f00-8aee-802e022df5c3" providerId="ADAL" clId="{0C9B9862-3AE5-43FA-88EA-0F25DA511684}" dt="2020-12-06T10:28:37.096" v="239" actId="478"/>
          <ac:grpSpMkLst>
            <pc:docMk/>
            <pc:sldMk cId="171472330" sldId="290"/>
            <ac:grpSpMk id="118" creationId="{75BF619E-615D-4C1A-A3A1-04DFC90E2F3F}"/>
          </ac:grpSpMkLst>
        </pc:grpChg>
        <pc:grpChg chg="add del">
          <ac:chgData name="Yue He" userId="9cdc612a-d446-4f00-8aee-802e022df5c3" providerId="ADAL" clId="{0C9B9862-3AE5-43FA-88EA-0F25DA511684}" dt="2020-12-06T10:28:37.096" v="239" actId="478"/>
          <ac:grpSpMkLst>
            <pc:docMk/>
            <pc:sldMk cId="171472330" sldId="290"/>
            <ac:grpSpMk id="128" creationId="{E7EE81F4-E278-4BA7-8923-0D6DD1FEBDFA}"/>
          </ac:grpSpMkLst>
        </pc:grpChg>
        <pc:graphicFrameChg chg="modGraphic">
          <ac:chgData name="Yue He" userId="9cdc612a-d446-4f00-8aee-802e022df5c3" providerId="ADAL" clId="{0C9B9862-3AE5-43FA-88EA-0F25DA511684}" dt="2020-12-06T10:14:14.237" v="122" actId="20577"/>
          <ac:graphicFrameMkLst>
            <pc:docMk/>
            <pc:sldMk cId="171472330" sldId="290"/>
            <ac:graphicFrameMk id="48" creationId="{4293C5FE-8B5A-43A8-B602-44F133628917}"/>
          </ac:graphicFrameMkLst>
        </pc:graphicFrameChg>
        <pc:cxnChg chg="add del">
          <ac:chgData name="Yue He" userId="9cdc612a-d446-4f00-8aee-802e022df5c3" providerId="ADAL" clId="{0C9B9862-3AE5-43FA-88EA-0F25DA511684}" dt="2020-12-06T10:28:37.096" v="239" actId="478"/>
          <ac:cxnSpMkLst>
            <pc:docMk/>
            <pc:sldMk cId="171472330" sldId="290"/>
            <ac:cxnSpMk id="149" creationId="{A3D7D3F3-ED08-4CA9-8310-32E50A7BB0A5}"/>
          </ac:cxnSpMkLst>
        </pc:cxnChg>
      </pc:sldChg>
      <pc:sldChg chg="addSp delSp modSp add mod">
        <pc:chgData name="Yue He" userId="9cdc612a-d446-4f00-8aee-802e022df5c3" providerId="ADAL" clId="{0C9B9862-3AE5-43FA-88EA-0F25DA511684}" dt="2020-12-06T11:01:48.740" v="1091" actId="2710"/>
        <pc:sldMkLst>
          <pc:docMk/>
          <pc:sldMk cId="2134464648" sldId="291"/>
        </pc:sldMkLst>
        <pc:spChg chg="add del mod">
          <ac:chgData name="Yue He" userId="9cdc612a-d446-4f00-8aee-802e022df5c3" providerId="ADAL" clId="{0C9B9862-3AE5-43FA-88EA-0F25DA511684}" dt="2020-12-06T10:16:44.698" v="172" actId="478"/>
          <ac:spMkLst>
            <pc:docMk/>
            <pc:sldMk cId="2134464648" sldId="291"/>
            <ac:spMk id="5" creationId="{6F7B7981-8CA7-4164-B958-2CF3BD76509A}"/>
          </ac:spMkLst>
        </pc:spChg>
        <pc:spChg chg="mod">
          <ac:chgData name="Yue He" userId="9cdc612a-d446-4f00-8aee-802e022df5c3" providerId="ADAL" clId="{0C9B9862-3AE5-43FA-88EA-0F25DA511684}" dt="2020-12-06T10:28:54.461" v="242"/>
          <ac:spMkLst>
            <pc:docMk/>
            <pc:sldMk cId="2134464648" sldId="291"/>
            <ac:spMk id="11" creationId="{4E3F5479-058B-4FA8-92E9-18CAB8CDC5C5}"/>
          </ac:spMkLst>
        </pc:spChg>
        <pc:spChg chg="mod">
          <ac:chgData name="Yue He" userId="9cdc612a-d446-4f00-8aee-802e022df5c3" providerId="ADAL" clId="{0C9B9862-3AE5-43FA-88EA-0F25DA511684}" dt="2020-12-06T10:56:30.530" v="1076" actId="20577"/>
          <ac:spMkLst>
            <pc:docMk/>
            <pc:sldMk cId="2134464648" sldId="291"/>
            <ac:spMk id="33" creationId="{913AB221-FD8D-4664-9B4C-AE1B1660ECAA}"/>
          </ac:spMkLst>
        </pc:spChg>
        <pc:graphicFrameChg chg="add del mod">
          <ac:chgData name="Yue He" userId="9cdc612a-d446-4f00-8aee-802e022df5c3" providerId="ADAL" clId="{0C9B9862-3AE5-43FA-88EA-0F25DA511684}" dt="2020-12-06T10:16:44.698" v="172" actId="478"/>
          <ac:graphicFrameMkLst>
            <pc:docMk/>
            <pc:sldMk cId="2134464648" sldId="291"/>
            <ac:graphicFrameMk id="3" creationId="{D5193396-B48D-4224-9B0F-E095A9874D67}"/>
          </ac:graphicFrameMkLst>
        </pc:graphicFrameChg>
        <pc:graphicFrameChg chg="add mod modGraphic">
          <ac:chgData name="Yue He" userId="9cdc612a-d446-4f00-8aee-802e022df5c3" providerId="ADAL" clId="{0C9B9862-3AE5-43FA-88EA-0F25DA511684}" dt="2020-12-06T10:57:16.367" v="1079" actId="1076"/>
          <ac:graphicFrameMkLst>
            <pc:docMk/>
            <pc:sldMk cId="2134464648" sldId="291"/>
            <ac:graphicFrameMk id="6" creationId="{99176F1A-C041-455E-8054-487E495ADD62}"/>
          </ac:graphicFrameMkLst>
        </pc:graphicFrameChg>
        <pc:graphicFrameChg chg="add mod modGraphic">
          <ac:chgData name="Yue He" userId="9cdc612a-d446-4f00-8aee-802e022df5c3" providerId="ADAL" clId="{0C9B9862-3AE5-43FA-88EA-0F25DA511684}" dt="2020-12-06T11:01:48.740" v="1091" actId="2710"/>
          <ac:graphicFrameMkLst>
            <pc:docMk/>
            <pc:sldMk cId="2134464648" sldId="291"/>
            <ac:graphicFrameMk id="7" creationId="{CDD7D721-DDE3-48C7-AEA8-23853F5D4847}"/>
          </ac:graphicFrameMkLst>
        </pc:graphicFrameChg>
        <pc:picChg chg="del">
          <ac:chgData name="Yue He" userId="9cdc612a-d446-4f00-8aee-802e022df5c3" providerId="ADAL" clId="{0C9B9862-3AE5-43FA-88EA-0F25DA511684}" dt="2020-12-06T10:16:39.445" v="170" actId="478"/>
          <ac:picMkLst>
            <pc:docMk/>
            <pc:sldMk cId="2134464648" sldId="291"/>
            <ac:picMk id="4" creationId="{05DB1F73-D09B-4348-9D26-3FCCB6C8091B}"/>
          </ac:picMkLst>
        </pc:picChg>
      </pc:sldChg>
      <pc:sldChg chg="addSp delSp modSp add mod">
        <pc:chgData name="Yue He" userId="9cdc612a-d446-4f00-8aee-802e022df5c3" providerId="ADAL" clId="{0C9B9862-3AE5-43FA-88EA-0F25DA511684}" dt="2020-12-06T11:22:19.933" v="1142" actId="14100"/>
        <pc:sldMkLst>
          <pc:docMk/>
          <pc:sldMk cId="320439570" sldId="292"/>
        </pc:sldMkLst>
        <pc:spChg chg="mod">
          <ac:chgData name="Yue He" userId="9cdc612a-d446-4f00-8aee-802e022df5c3" providerId="ADAL" clId="{0C9B9862-3AE5-43FA-88EA-0F25DA511684}" dt="2020-12-06T11:14:49.158" v="1109" actId="20577"/>
          <ac:spMkLst>
            <pc:docMk/>
            <pc:sldMk cId="320439570" sldId="292"/>
            <ac:spMk id="11" creationId="{4E3F5479-058B-4FA8-92E9-18CAB8CDC5C5}"/>
          </ac:spMkLst>
        </pc:spChg>
        <pc:spChg chg="mod">
          <ac:chgData name="Yue He" userId="9cdc612a-d446-4f00-8aee-802e022df5c3" providerId="ADAL" clId="{0C9B9862-3AE5-43FA-88EA-0F25DA511684}" dt="2020-12-06T11:22:19.933" v="1142" actId="14100"/>
          <ac:spMkLst>
            <pc:docMk/>
            <pc:sldMk cId="320439570" sldId="292"/>
            <ac:spMk id="33" creationId="{913AB221-FD8D-4664-9B4C-AE1B1660ECAA}"/>
          </ac:spMkLst>
        </pc:spChg>
        <pc:picChg chg="del">
          <ac:chgData name="Yue He" userId="9cdc612a-d446-4f00-8aee-802e022df5c3" providerId="ADAL" clId="{0C9B9862-3AE5-43FA-88EA-0F25DA511684}" dt="2020-12-06T11:18:33.391" v="1127" actId="478"/>
          <ac:picMkLst>
            <pc:docMk/>
            <pc:sldMk cId="320439570" sldId="292"/>
            <ac:picMk id="4" creationId="{05DB1F73-D09B-4348-9D26-3FCCB6C8091B}"/>
          </ac:picMkLst>
        </pc:picChg>
        <pc:picChg chg="add mod modCrop">
          <ac:chgData name="Yue He" userId="9cdc612a-d446-4f00-8aee-802e022df5c3" providerId="ADAL" clId="{0C9B9862-3AE5-43FA-88EA-0F25DA511684}" dt="2020-12-06T11:22:16.626" v="1141" actId="14100"/>
          <ac:picMkLst>
            <pc:docMk/>
            <pc:sldMk cId="320439570" sldId="292"/>
            <ac:picMk id="5" creationId="{6430FD72-B4A6-43DF-A402-13E5C07879E4}"/>
          </ac:picMkLst>
        </pc:picChg>
      </pc:sldChg>
    </pc:docChg>
  </pc:docChgLst>
  <pc:docChgLst>
    <pc:chgData name="Mathavaraj, Vysnavi" userId="S::vxm5232@psu.edu::98defe78-65c5-44c3-aaaf-404a9a4bef87" providerId="AD" clId="Web-{6D062295-6393-4D8C-B071-4429C34A5969}"/>
    <pc:docChg chg="modSld">
      <pc:chgData name="Mathavaraj, Vysnavi" userId="S::vxm5232@psu.edu::98defe78-65c5-44c3-aaaf-404a9a4bef87" providerId="AD" clId="Web-{6D062295-6393-4D8C-B071-4429C34A5969}" dt="2020-12-08T23:47:59.239" v="6" actId="20577"/>
      <pc:docMkLst>
        <pc:docMk/>
      </pc:docMkLst>
      <pc:sldChg chg="modSp">
        <pc:chgData name="Mathavaraj, Vysnavi" userId="S::vxm5232@psu.edu::98defe78-65c5-44c3-aaaf-404a9a4bef87" providerId="AD" clId="Web-{6D062295-6393-4D8C-B071-4429C34A5969}" dt="2020-12-08T23:47:57.270" v="5" actId="20577"/>
        <pc:sldMkLst>
          <pc:docMk/>
          <pc:sldMk cId="2333594038" sldId="299"/>
        </pc:sldMkLst>
        <pc:spChg chg="mod">
          <ac:chgData name="Mathavaraj, Vysnavi" userId="S::vxm5232@psu.edu::98defe78-65c5-44c3-aaaf-404a9a4bef87" providerId="AD" clId="Web-{6D062295-6393-4D8C-B071-4429C34A5969}" dt="2020-12-08T23:47:57.270" v="5" actId="20577"/>
          <ac:spMkLst>
            <pc:docMk/>
            <pc:sldMk cId="2333594038" sldId="299"/>
            <ac:spMk id="15" creationId="{867BEB3F-9CE5-452D-BF28-C7EB9BA6BA39}"/>
          </ac:spMkLst>
        </pc:spChg>
      </pc:sldChg>
    </pc:docChg>
  </pc:docChgLst>
  <pc:docChgLst>
    <pc:chgData name="Mathavaraj, Vysnavi" userId="S::vxm5232@psu.edu::98defe78-65c5-44c3-aaaf-404a9a4bef87" providerId="AD" clId="Web-{C6F33462-6C60-4AB9-AAE4-78677E0B83B4}"/>
    <pc:docChg chg="modSld">
      <pc:chgData name="Mathavaraj, Vysnavi" userId="S::vxm5232@psu.edu::98defe78-65c5-44c3-aaaf-404a9a4bef87" providerId="AD" clId="Web-{C6F33462-6C60-4AB9-AAE4-78677E0B83B4}" dt="2020-12-09T01:01:42.077" v="168" actId="20577"/>
      <pc:docMkLst>
        <pc:docMk/>
      </pc:docMkLst>
      <pc:sldChg chg="delSp modSp">
        <pc:chgData name="Mathavaraj, Vysnavi" userId="S::vxm5232@psu.edu::98defe78-65c5-44c3-aaaf-404a9a4bef87" providerId="AD" clId="Web-{C6F33462-6C60-4AB9-AAE4-78677E0B83B4}" dt="2020-12-09T00:59:54.652" v="117" actId="14100"/>
        <pc:sldMkLst>
          <pc:docMk/>
          <pc:sldMk cId="2333594038" sldId="299"/>
        </pc:sldMkLst>
        <pc:spChg chg="del">
          <ac:chgData name="Mathavaraj, Vysnavi" userId="S::vxm5232@psu.edu::98defe78-65c5-44c3-aaaf-404a9a4bef87" providerId="AD" clId="Web-{C6F33462-6C60-4AB9-AAE4-78677E0B83B4}" dt="2020-12-09T00:23:56.314" v="0"/>
          <ac:spMkLst>
            <pc:docMk/>
            <pc:sldMk cId="2333594038" sldId="299"/>
            <ac:spMk id="12" creationId="{461BB228-A76D-4E57-BA32-587B75B00F49}"/>
          </ac:spMkLst>
        </pc:spChg>
        <pc:spChg chg="mod">
          <ac:chgData name="Mathavaraj, Vysnavi" userId="S::vxm5232@psu.edu::98defe78-65c5-44c3-aaaf-404a9a4bef87" providerId="AD" clId="Web-{C6F33462-6C60-4AB9-AAE4-78677E0B83B4}" dt="2020-12-09T00:59:36.448" v="115" actId="1076"/>
          <ac:spMkLst>
            <pc:docMk/>
            <pc:sldMk cId="2333594038" sldId="299"/>
            <ac:spMk id="15" creationId="{867BEB3F-9CE5-452D-BF28-C7EB9BA6BA39}"/>
          </ac:spMkLst>
        </pc:spChg>
        <pc:spChg chg="del">
          <ac:chgData name="Mathavaraj, Vysnavi" userId="S::vxm5232@psu.edu::98defe78-65c5-44c3-aaaf-404a9a4bef87" providerId="AD" clId="Web-{C6F33462-6C60-4AB9-AAE4-78677E0B83B4}" dt="2020-12-09T00:23:58.361" v="1"/>
          <ac:spMkLst>
            <pc:docMk/>
            <pc:sldMk cId="2333594038" sldId="299"/>
            <ac:spMk id="16" creationId="{C6A47AAF-2005-43FF-8508-57EA5E543B69}"/>
          </ac:spMkLst>
        </pc:spChg>
        <pc:picChg chg="mod">
          <ac:chgData name="Mathavaraj, Vysnavi" userId="S::vxm5232@psu.edu::98defe78-65c5-44c3-aaaf-404a9a4bef87" providerId="AD" clId="Web-{C6F33462-6C60-4AB9-AAE4-78677E0B83B4}" dt="2020-12-09T00:59:44.448" v="116" actId="14100"/>
          <ac:picMkLst>
            <pc:docMk/>
            <pc:sldMk cId="2333594038" sldId="299"/>
            <ac:picMk id="6" creationId="{1CD1F3D8-2061-44AC-844E-3144DCFB88A9}"/>
          </ac:picMkLst>
        </pc:picChg>
        <pc:picChg chg="mod">
          <ac:chgData name="Mathavaraj, Vysnavi" userId="S::vxm5232@psu.edu::98defe78-65c5-44c3-aaaf-404a9a4bef87" providerId="AD" clId="Web-{C6F33462-6C60-4AB9-AAE4-78677E0B83B4}" dt="2020-12-09T00:59:54.652" v="117" actId="14100"/>
          <ac:picMkLst>
            <pc:docMk/>
            <pc:sldMk cId="2333594038" sldId="299"/>
            <ac:picMk id="10" creationId="{258FC313-CBCA-4FA3-9AB2-96A44F69D64B}"/>
          </ac:picMkLst>
        </pc:picChg>
        <pc:picChg chg="mod">
          <ac:chgData name="Mathavaraj, Vysnavi" userId="S::vxm5232@psu.edu::98defe78-65c5-44c3-aaaf-404a9a4bef87" providerId="AD" clId="Web-{C6F33462-6C60-4AB9-AAE4-78677E0B83B4}" dt="2020-12-09T00:59:20.119" v="112" actId="1076"/>
          <ac:picMkLst>
            <pc:docMk/>
            <pc:sldMk cId="2333594038" sldId="299"/>
            <ac:picMk id="17" creationId="{A3BBB445-36B6-4D2F-87F4-A7FBEEFBF756}"/>
          </ac:picMkLst>
        </pc:picChg>
      </pc:sldChg>
      <pc:sldChg chg="modSp">
        <pc:chgData name="Mathavaraj, Vysnavi" userId="S::vxm5232@psu.edu::98defe78-65c5-44c3-aaaf-404a9a4bef87" providerId="AD" clId="Web-{C6F33462-6C60-4AB9-AAE4-78677E0B83B4}" dt="2020-12-09T01:01:42.077" v="167" actId="20577"/>
        <pc:sldMkLst>
          <pc:docMk/>
          <pc:sldMk cId="1849452915" sldId="300"/>
        </pc:sldMkLst>
        <pc:spChg chg="mod">
          <ac:chgData name="Mathavaraj, Vysnavi" userId="S::vxm5232@psu.edu::98defe78-65c5-44c3-aaaf-404a9a4bef87" providerId="AD" clId="Web-{C6F33462-6C60-4AB9-AAE4-78677E0B83B4}" dt="2020-12-09T01:01:42.077" v="167" actId="20577"/>
          <ac:spMkLst>
            <pc:docMk/>
            <pc:sldMk cId="1849452915" sldId="300"/>
            <ac:spMk id="3" creationId="{B360B2AE-0F64-4852-A757-D7BC1EE087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12/8/2020</a:t>
            </a:fld>
            <a:endParaRPr lang="en-US"/>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1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a:p>
        </p:txBody>
      </p:sp>
    </p:spTree>
    <p:extLst>
      <p:ext uri="{BB962C8B-B14F-4D97-AF65-F5344CB8AC3E}">
        <p14:creationId xmlns:p14="http://schemas.microsoft.com/office/powerpoint/2010/main" val="260772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a:p>
        </p:txBody>
      </p:sp>
    </p:spTree>
    <p:extLst>
      <p:ext uri="{BB962C8B-B14F-4D97-AF65-F5344CB8AC3E}">
        <p14:creationId xmlns:p14="http://schemas.microsoft.com/office/powerpoint/2010/main" val="222710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a:p>
        </p:txBody>
      </p:sp>
    </p:spTree>
    <p:extLst>
      <p:ext uri="{BB962C8B-B14F-4D97-AF65-F5344CB8AC3E}">
        <p14:creationId xmlns:p14="http://schemas.microsoft.com/office/powerpoint/2010/main" val="344195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15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a:p>
        </p:txBody>
      </p:sp>
    </p:spTree>
    <p:extLst>
      <p:ext uri="{BB962C8B-B14F-4D97-AF65-F5344CB8AC3E}">
        <p14:creationId xmlns:p14="http://schemas.microsoft.com/office/powerpoint/2010/main" val="146123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a:p>
        </p:txBody>
      </p:sp>
    </p:spTree>
    <p:extLst>
      <p:ext uri="{BB962C8B-B14F-4D97-AF65-F5344CB8AC3E}">
        <p14:creationId xmlns:p14="http://schemas.microsoft.com/office/powerpoint/2010/main" val="347753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a:p>
        </p:txBody>
      </p:sp>
    </p:spTree>
    <p:extLst>
      <p:ext uri="{BB962C8B-B14F-4D97-AF65-F5344CB8AC3E}">
        <p14:creationId xmlns:p14="http://schemas.microsoft.com/office/powerpoint/2010/main" val="127929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05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12/8/2020</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12/8/2020</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25416" y="2852036"/>
            <a:ext cx="9929446" cy="830997"/>
          </a:xfrm>
        </p:spPr>
        <p:txBody>
          <a:bodyPr wrap="square" lIns="0" tIns="0" rIns="0" bIns="0" anchor="t">
            <a:spAutoFit/>
          </a:bodyPr>
          <a:lstStyle/>
          <a:p>
            <a:r>
              <a:rPr lang="en-US" b="1">
                <a:solidFill>
                  <a:schemeClr val="bg1"/>
                </a:solidFill>
              </a:rPr>
              <a:t>Predicting Property Value</a:t>
            </a:r>
            <a:endParaRPr lang="en-US">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16579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文本框 2">
            <a:extLst>
              <a:ext uri="{FF2B5EF4-FFF2-40B4-BE49-F238E27FC236}">
                <a16:creationId xmlns:a16="http://schemas.microsoft.com/office/drawing/2014/main" id="{A8FF6E60-E2C0-41BA-AF8C-A0DEA9A2F9AA}"/>
              </a:ext>
            </a:extLst>
          </p:cNvPr>
          <p:cNvSpPr txBox="1"/>
          <p:nvPr/>
        </p:nvSpPr>
        <p:spPr>
          <a:xfrm>
            <a:off x="3423613" y="4201005"/>
            <a:ext cx="503689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2000" b="1">
                <a:solidFill>
                  <a:schemeClr val="accent4"/>
                </a:solidFill>
                <a:ea typeface="+mn-lt"/>
                <a:cs typeface="+mn-lt"/>
              </a:rPr>
              <a:t>Group 5:</a:t>
            </a:r>
            <a:endParaRPr lang="en-US" altLang="zh-CN" sz="2000">
              <a:solidFill>
                <a:schemeClr val="accent4"/>
              </a:solidFill>
              <a:latin typeface="Century Gothic"/>
              <a:ea typeface="+mn-lt"/>
              <a:cs typeface="+mn-lt"/>
            </a:endParaRPr>
          </a:p>
          <a:p>
            <a:pPr algn="ctr"/>
            <a:br>
              <a:rPr lang="zh-CN">
                <a:ea typeface="+mn-lt"/>
                <a:cs typeface="+mn-lt"/>
              </a:rPr>
            </a:br>
            <a:r>
              <a:rPr lang="en-US" altLang="zh-CN">
                <a:solidFill>
                  <a:schemeClr val="accent4"/>
                </a:solidFill>
                <a:latin typeface="Century Gothic"/>
                <a:ea typeface="+mn-lt"/>
              </a:rPr>
              <a:t>Michael Didonato  </a:t>
            </a:r>
            <a:br>
              <a:rPr lang="en-US" altLang="zh-CN">
                <a:solidFill>
                  <a:schemeClr val="accent4"/>
                </a:solidFill>
                <a:latin typeface="Century Gothic"/>
                <a:ea typeface="+mn-lt"/>
              </a:rPr>
            </a:br>
            <a:r>
              <a:rPr lang="en-US" altLang="zh-CN">
                <a:solidFill>
                  <a:schemeClr val="accent4"/>
                </a:solidFill>
                <a:latin typeface="Century Gothic"/>
                <a:ea typeface="+mn-lt"/>
              </a:rPr>
              <a:t>Vysnavi Mathavaraj  </a:t>
            </a:r>
            <a:br>
              <a:rPr lang="en-US" altLang="zh-CN">
                <a:solidFill>
                  <a:schemeClr val="accent4"/>
                </a:solidFill>
                <a:latin typeface="Century Gothic"/>
                <a:ea typeface="+mn-lt"/>
              </a:rPr>
            </a:br>
            <a:r>
              <a:rPr lang="en-US" altLang="zh-CN">
                <a:solidFill>
                  <a:schemeClr val="accent4"/>
                </a:solidFill>
                <a:latin typeface="Century Gothic"/>
                <a:ea typeface="+mn-lt"/>
              </a:rPr>
              <a:t>Weiyuan Fan </a:t>
            </a:r>
            <a:br>
              <a:rPr lang="en-US" altLang="zh-CN">
                <a:solidFill>
                  <a:schemeClr val="accent4"/>
                </a:solidFill>
                <a:latin typeface="Century Gothic"/>
                <a:ea typeface="+mn-lt"/>
              </a:rPr>
            </a:br>
            <a:r>
              <a:rPr lang="en-US" altLang="zh-CN">
                <a:solidFill>
                  <a:schemeClr val="accent4"/>
                </a:solidFill>
                <a:latin typeface="Century Gothic"/>
                <a:ea typeface="+mn-lt"/>
              </a:rPr>
              <a:t>Yue He </a:t>
            </a:r>
            <a:endParaRPr lang="en-US" altLang="zh-CN">
              <a:solidFill>
                <a:schemeClr val="accent4"/>
              </a:solidFill>
              <a:latin typeface="Century Gothic"/>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36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a:solidFill>
                  <a:schemeClr val="tx1">
                    <a:lumMod val="75000"/>
                    <a:lumOff val="25000"/>
                  </a:schemeClr>
                </a:solidFill>
              </a:rPr>
              <a:t>Future Directions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
        <p:nvSpPr>
          <p:cNvPr id="13" name="Rectangle 12">
            <a:extLst>
              <a:ext uri="{FF2B5EF4-FFF2-40B4-BE49-F238E27FC236}">
                <a16:creationId xmlns:a16="http://schemas.microsoft.com/office/drawing/2014/main" id="{CB6EA8B1-2BF9-45B5-A867-416C14C2EF43}"/>
              </a:ext>
            </a:extLst>
          </p:cNvPr>
          <p:cNvSpPr/>
          <p:nvPr/>
        </p:nvSpPr>
        <p:spPr>
          <a:xfrm>
            <a:off x="6377731" y="855297"/>
            <a:ext cx="4591050"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lumMod val="75000"/>
                  <a:lumOff val="25000"/>
                </a:srgbClr>
              </a:solidFill>
              <a:effectLst/>
              <a:uLnTx/>
              <a:uFillTx/>
              <a:latin typeface="Segoe UI Light"/>
              <a:ea typeface="+mn-ea"/>
              <a:cs typeface="Segoe UI" panose="020B0502040204020203" pitchFamily="34" charset="0"/>
            </a:endParaRPr>
          </a:p>
        </p:txBody>
      </p:sp>
      <p:sp>
        <p:nvSpPr>
          <p:cNvPr id="4" name="Rectangle: Rounded Corners 3">
            <a:extLst>
              <a:ext uri="{FF2B5EF4-FFF2-40B4-BE49-F238E27FC236}">
                <a16:creationId xmlns:a16="http://schemas.microsoft.com/office/drawing/2014/main" id="{A96D1BCD-3F9E-4F9B-AC51-78609BC844D4}"/>
              </a:ext>
            </a:extLst>
          </p:cNvPr>
          <p:cNvSpPr/>
          <p:nvPr/>
        </p:nvSpPr>
        <p:spPr>
          <a:xfrm>
            <a:off x="674274" y="1383420"/>
            <a:ext cx="10301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latin typeface="+mj-lt"/>
              </a:rPr>
              <a:t>Future Directions</a:t>
            </a:r>
          </a:p>
        </p:txBody>
      </p:sp>
      <p:sp>
        <p:nvSpPr>
          <p:cNvPr id="6" name="TextBox 5">
            <a:extLst>
              <a:ext uri="{FF2B5EF4-FFF2-40B4-BE49-F238E27FC236}">
                <a16:creationId xmlns:a16="http://schemas.microsoft.com/office/drawing/2014/main" id="{BE10E0C4-A4DE-4A5C-A247-B661DE2C1B09}"/>
              </a:ext>
            </a:extLst>
          </p:cNvPr>
          <p:cNvSpPr txBox="1"/>
          <p:nvPr/>
        </p:nvSpPr>
        <p:spPr>
          <a:xfrm>
            <a:off x="591671" y="2268071"/>
            <a:ext cx="1033630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a:cs typeface="Calibri"/>
              </a:rPr>
              <a:t>Data collection of alternate variables that subject matter experts believe to have effect on property value. This will increase our </a:t>
            </a:r>
            <a:r>
              <a:rPr lang="en-US" sz="1400">
                <a:ea typeface="+mn-lt"/>
                <a:cs typeface="+mn-lt"/>
              </a:rPr>
              <a:t>R</a:t>
            </a:r>
            <a:r>
              <a:rPr lang="en-US" sz="1400" baseline="30000">
                <a:ea typeface="+mn-lt"/>
                <a:cs typeface="+mn-lt"/>
              </a:rPr>
              <a:t>2</a:t>
            </a:r>
            <a:r>
              <a:rPr lang="en-US" sz="1400">
                <a:cs typeface="Calibri"/>
              </a:rPr>
              <a:t> from 35%.  Such variables could be:</a:t>
            </a:r>
            <a:endParaRPr lang="en-US">
              <a:cs typeface="Segoe UI Light"/>
            </a:endParaRPr>
          </a:p>
          <a:p>
            <a:pPr marL="742950" lvl="1" indent="-285750">
              <a:buFont typeface="Wingdings"/>
              <a:buChar char="ü"/>
            </a:pPr>
            <a:r>
              <a:rPr lang="en-US" sz="1400">
                <a:cs typeface="Calibri"/>
              </a:rPr>
              <a:t>Crime Rate in the area</a:t>
            </a:r>
          </a:p>
          <a:p>
            <a:pPr marL="742950" lvl="1" indent="-285750">
              <a:buFont typeface="Wingdings"/>
              <a:buChar char="ü"/>
            </a:pPr>
            <a:r>
              <a:rPr lang="en-US" sz="1400">
                <a:cs typeface="Calibri"/>
              </a:rPr>
              <a:t>Credit score of homeowners</a:t>
            </a:r>
          </a:p>
          <a:p>
            <a:pPr marL="742950" lvl="1" indent="-285750">
              <a:buFont typeface="Wingdings"/>
              <a:buChar char="ü"/>
            </a:pPr>
            <a:r>
              <a:rPr lang="en-US" sz="1400">
                <a:cs typeface="Calibri"/>
              </a:rPr>
              <a:t>Age of the home</a:t>
            </a:r>
          </a:p>
          <a:p>
            <a:pPr marL="742950" lvl="1" indent="-285750">
              <a:buFont typeface="Wingdings"/>
              <a:buChar char="ü"/>
            </a:pPr>
            <a:r>
              <a:rPr lang="en-US" sz="1400">
                <a:cs typeface="Calibri"/>
              </a:rPr>
              <a:t>Rural, suburban, urban categorical variables</a:t>
            </a:r>
          </a:p>
          <a:p>
            <a:pPr marL="285750" indent="-285750">
              <a:buFont typeface="Wingdings"/>
              <a:buChar char="ü"/>
            </a:pPr>
            <a:endParaRPr lang="en-US" sz="1400">
              <a:cs typeface="Calibri"/>
            </a:endParaRPr>
          </a:p>
          <a:p>
            <a:pPr marL="285750" indent="-285750">
              <a:buFont typeface="Wingdings"/>
              <a:buChar char="ü"/>
            </a:pPr>
            <a:r>
              <a:rPr lang="en-US" sz="1400">
                <a:cs typeface="Calibri"/>
              </a:rPr>
              <a:t>Using prior years PUMS property value data (2014, 2015, 2016, 2017 and 2018) we could set-up a forecasted analysis to predict average future property value using Holt's trend methodology</a:t>
            </a:r>
          </a:p>
          <a:p>
            <a:pPr marL="285750" indent="-285750">
              <a:buFont typeface="Wingdings"/>
              <a:buChar char="ü"/>
            </a:pPr>
            <a:endParaRPr lang="en-US" sz="1400">
              <a:cs typeface="Calibri"/>
            </a:endParaRPr>
          </a:p>
          <a:p>
            <a:pPr marL="285750" indent="-285750">
              <a:buFont typeface="Wingdings"/>
              <a:buChar char="ü"/>
            </a:pPr>
            <a:r>
              <a:rPr lang="en-US" sz="1400">
                <a:cs typeface="Calibri"/>
              </a:rPr>
              <a:t>Set-up a logistical regression to guess if a homeowner has a mortgage or owns the property outright.  Based on low interest rates currently, the firm can target mortgage holders to try and get them to refinance.</a:t>
            </a:r>
          </a:p>
          <a:p>
            <a:pPr marL="742950" lvl="1" indent="-285750">
              <a:buFont typeface="Wingdings"/>
              <a:buChar char="ü"/>
            </a:pPr>
            <a:r>
              <a:rPr lang="en-US" sz="1400">
                <a:cs typeface="Calibri"/>
              </a:rPr>
              <a:t>Make property value a dependent variable</a:t>
            </a:r>
          </a:p>
          <a:p>
            <a:pPr marL="742950" lvl="1" indent="-285750">
              <a:buFont typeface="Wingdings"/>
              <a:buChar char="ü"/>
            </a:pPr>
            <a:r>
              <a:rPr lang="en-US" sz="1400">
                <a:cs typeface="Calibri"/>
              </a:rPr>
              <a:t>Add independent variable TEN for analysis</a:t>
            </a:r>
          </a:p>
          <a:p>
            <a:pPr marL="742950" lvl="1" indent="-285750">
              <a:buFont typeface="Wingdings"/>
              <a:buChar char="ü"/>
            </a:pPr>
            <a:endParaRPr lang="en-US" sz="1400">
              <a:latin typeface="Calibri"/>
              <a:cs typeface="Calibri"/>
            </a:endParaRPr>
          </a:p>
          <a:p>
            <a:pPr marL="742950" lvl="1"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endParaRPr lang="en-US" sz="1400">
              <a:latin typeface="Calibri"/>
              <a:cs typeface="Calibri"/>
            </a:endParaRPr>
          </a:p>
        </p:txBody>
      </p:sp>
      <p:pic>
        <p:nvPicPr>
          <p:cNvPr id="3" name="Picture 4" descr="A picture containing text&#10;&#10;Description automatically generated">
            <a:extLst>
              <a:ext uri="{FF2B5EF4-FFF2-40B4-BE49-F238E27FC236}">
                <a16:creationId xmlns:a16="http://schemas.microsoft.com/office/drawing/2014/main" id="{57D41513-21C6-405E-B537-B928812B36A8}"/>
              </a:ext>
            </a:extLst>
          </p:cNvPr>
          <p:cNvPicPr>
            <a:picLocks noChangeAspect="1"/>
          </p:cNvPicPr>
          <p:nvPr/>
        </p:nvPicPr>
        <p:blipFill>
          <a:blip r:embed="rId3"/>
          <a:stretch>
            <a:fillRect/>
          </a:stretch>
        </p:blipFill>
        <p:spPr>
          <a:xfrm>
            <a:off x="1246093" y="5520076"/>
            <a:ext cx="4849905" cy="694648"/>
          </a:xfrm>
          <a:prstGeom prst="rect">
            <a:avLst/>
          </a:prstGeom>
        </p:spPr>
      </p:pic>
    </p:spTree>
    <p:extLst>
      <p:ext uri="{BB962C8B-B14F-4D97-AF65-F5344CB8AC3E}">
        <p14:creationId xmlns:p14="http://schemas.microsoft.com/office/powerpoint/2010/main" val="336832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a:solidFill>
                  <a:schemeClr val="bg1"/>
                </a:solidFill>
              </a:rPr>
              <a:t>Questions?</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Problem &amp; Motivation</a:t>
            </a:r>
            <a:endParaRPr lang="zh-CN" altLang="en-US">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图片 2" descr="徽标, 图标&#10;&#10;已自动生成说明">
            <a:extLst>
              <a:ext uri="{FF2B5EF4-FFF2-40B4-BE49-F238E27FC236}">
                <a16:creationId xmlns:a16="http://schemas.microsoft.com/office/drawing/2014/main" id="{CC5B7627-9F2A-47C2-8705-9448D2733DAD}"/>
              </a:ext>
            </a:extLst>
          </p:cNvPr>
          <p:cNvPicPr>
            <a:picLocks noChangeAspect="1"/>
          </p:cNvPicPr>
          <p:nvPr/>
        </p:nvPicPr>
        <p:blipFill>
          <a:blip r:embed="rId3">
            <a:clrChange>
              <a:clrFrom>
                <a:srgbClr val="E0E9EE"/>
              </a:clrFrom>
              <a:clrTo>
                <a:srgbClr val="E0E9EE">
                  <a:alpha val="0"/>
                </a:srgbClr>
              </a:clrTo>
            </a:clrChange>
          </a:blip>
          <a:stretch>
            <a:fillRect/>
          </a:stretch>
        </p:blipFill>
        <p:spPr>
          <a:xfrm>
            <a:off x="8678036" y="4266508"/>
            <a:ext cx="3574289" cy="2761181"/>
          </a:xfrm>
          <a:prstGeom prst="rect">
            <a:avLst/>
          </a:prstGeom>
        </p:spPr>
      </p:pic>
      <p:sp>
        <p:nvSpPr>
          <p:cNvPr id="43" name="Rectangle: Rounded Corners 42">
            <a:extLst>
              <a:ext uri="{FF2B5EF4-FFF2-40B4-BE49-F238E27FC236}">
                <a16:creationId xmlns:a16="http://schemas.microsoft.com/office/drawing/2014/main" id="{1E37D3C4-2C2A-4C19-B50B-CB85E4F04A3F}"/>
              </a:ext>
              <a:ext uri="{C183D7F6-B498-43B3-948B-1728B52AA6E4}">
                <adec:decorative xmlns:adec="http://schemas.microsoft.com/office/drawing/2017/decorative" val="1"/>
              </a:ext>
            </a:extLst>
          </p:cNvPr>
          <p:cNvSpPr/>
          <p:nvPr/>
        </p:nvSpPr>
        <p:spPr>
          <a:xfrm>
            <a:off x="397309" y="295802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Motivation</a:t>
            </a:r>
          </a:p>
        </p:txBody>
      </p:sp>
      <p:sp>
        <p:nvSpPr>
          <p:cNvPr id="44" name="Oval 43">
            <a:extLst>
              <a:ext uri="{FF2B5EF4-FFF2-40B4-BE49-F238E27FC236}">
                <a16:creationId xmlns:a16="http://schemas.microsoft.com/office/drawing/2014/main" id="{C91426FD-A019-489F-9A8D-2AB3F66BC069}"/>
              </a:ext>
              <a:ext uri="{C183D7F6-B498-43B3-948B-1728B52AA6E4}">
                <adec:decorative xmlns:adec="http://schemas.microsoft.com/office/drawing/2017/decorative" val="1"/>
              </a:ext>
            </a:extLst>
          </p:cNvPr>
          <p:cNvSpPr/>
          <p:nvPr/>
        </p:nvSpPr>
        <p:spPr>
          <a:xfrm>
            <a:off x="286184" y="285862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descr="Icon of human being and gear. ">
            <a:extLst>
              <a:ext uri="{FF2B5EF4-FFF2-40B4-BE49-F238E27FC236}">
                <a16:creationId xmlns:a16="http://schemas.microsoft.com/office/drawing/2014/main" id="{60832478-DACE-4420-999A-7C4A59F9372D}"/>
              </a:ext>
            </a:extLst>
          </p:cNvPr>
          <p:cNvGrpSpPr/>
          <p:nvPr/>
        </p:nvGrpSpPr>
        <p:grpSpPr>
          <a:xfrm>
            <a:off x="587048" y="3158526"/>
            <a:ext cx="338073" cy="339996"/>
            <a:chOff x="6450013" y="5349875"/>
            <a:chExt cx="279399" cy="280988"/>
          </a:xfrm>
          <a:solidFill>
            <a:schemeClr val="bg1"/>
          </a:solidFill>
        </p:grpSpPr>
        <p:sp>
          <p:nvSpPr>
            <p:cNvPr id="46" name="Freeform 3673">
              <a:extLst>
                <a:ext uri="{FF2B5EF4-FFF2-40B4-BE49-F238E27FC236}">
                  <a16:creationId xmlns:a16="http://schemas.microsoft.com/office/drawing/2014/main" id="{6774D790-7490-49D2-A6D5-4ED8834EAEA9}"/>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674">
              <a:extLst>
                <a:ext uri="{FF2B5EF4-FFF2-40B4-BE49-F238E27FC236}">
                  <a16:creationId xmlns:a16="http://schemas.microsoft.com/office/drawing/2014/main" id="{3AC32620-7EFE-4A43-B4FF-75DA42215198}"/>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Rectangle: Rounded Corners 47">
            <a:extLst>
              <a:ext uri="{FF2B5EF4-FFF2-40B4-BE49-F238E27FC236}">
                <a16:creationId xmlns:a16="http://schemas.microsoft.com/office/drawing/2014/main" id="{CEF7080E-EC82-4FBB-819F-0710F687112C}"/>
              </a:ext>
              <a:ext uri="{C183D7F6-B498-43B3-948B-1728B52AA6E4}">
                <adec:decorative xmlns:adec="http://schemas.microsoft.com/office/drawing/2017/decorative" val="1"/>
              </a:ext>
            </a:extLst>
          </p:cNvPr>
          <p:cNvSpPr/>
          <p:nvPr/>
        </p:nvSpPr>
        <p:spPr>
          <a:xfrm>
            <a:off x="488945" y="91069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Problem</a:t>
            </a:r>
          </a:p>
        </p:txBody>
      </p:sp>
      <p:sp>
        <p:nvSpPr>
          <p:cNvPr id="49" name="Oval 48">
            <a:extLst>
              <a:ext uri="{FF2B5EF4-FFF2-40B4-BE49-F238E27FC236}">
                <a16:creationId xmlns:a16="http://schemas.microsoft.com/office/drawing/2014/main" id="{C967BD71-B751-4598-B3D0-FE4B0FF2CB89}"/>
              </a:ext>
              <a:ext uri="{C183D7F6-B498-43B3-948B-1728B52AA6E4}">
                <adec:decorative xmlns:adec="http://schemas.microsoft.com/office/drawing/2017/decorative" val="1"/>
              </a:ext>
            </a:extLst>
          </p:cNvPr>
          <p:cNvSpPr/>
          <p:nvPr/>
        </p:nvSpPr>
        <p:spPr>
          <a:xfrm>
            <a:off x="286184" y="81129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 Mark with solid fill">
            <a:extLst>
              <a:ext uri="{FF2B5EF4-FFF2-40B4-BE49-F238E27FC236}">
                <a16:creationId xmlns:a16="http://schemas.microsoft.com/office/drawing/2014/main" id="{EC9C7297-9A82-4954-A2E8-05EAE4314A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375" y="986737"/>
            <a:ext cx="588913" cy="588913"/>
          </a:xfrm>
          <a:prstGeom prst="rect">
            <a:avLst/>
          </a:prstGeom>
        </p:spPr>
      </p:pic>
      <p:sp>
        <p:nvSpPr>
          <p:cNvPr id="15" name="Rectangle 14">
            <a:extLst>
              <a:ext uri="{FF2B5EF4-FFF2-40B4-BE49-F238E27FC236}">
                <a16:creationId xmlns:a16="http://schemas.microsoft.com/office/drawing/2014/main" id="{8436D4E1-10CA-4EB0-8142-888CAEDF1E9A}"/>
              </a:ext>
            </a:extLst>
          </p:cNvPr>
          <p:cNvSpPr/>
          <p:nvPr/>
        </p:nvSpPr>
        <p:spPr>
          <a:xfrm>
            <a:off x="743464" y="2093549"/>
            <a:ext cx="10343636" cy="267381"/>
          </a:xfrm>
          <a:prstGeom prst="rect">
            <a:avLst/>
          </a:prstGeom>
        </p:spPr>
        <p:txBody>
          <a:bodyPr wrap="square" lIns="0" tIns="0" rIns="0" bIns="0" anchor="t">
            <a:spAutoFit/>
          </a:bodyPr>
          <a:lstStyle/>
          <a:p>
            <a:pPr>
              <a:lnSpc>
                <a:spcPts val="1900"/>
              </a:lnSpc>
            </a:pPr>
            <a:r>
              <a:rPr lang="en-US" sz="2800">
                <a:solidFill>
                  <a:schemeClr val="tx1">
                    <a:lumMod val="75000"/>
                    <a:lumOff val="25000"/>
                  </a:schemeClr>
                </a:solidFill>
                <a:cs typeface="Segoe UI"/>
              </a:rPr>
              <a:t>What variables are good predictor for property value in America</a:t>
            </a:r>
            <a:r>
              <a:rPr lang="zh-CN" altLang="en-US" sz="2800">
                <a:solidFill>
                  <a:schemeClr val="tx1">
                    <a:lumMod val="75000"/>
                    <a:lumOff val="25000"/>
                  </a:schemeClr>
                </a:solidFill>
                <a:cs typeface="Segoe UI"/>
              </a:rPr>
              <a:t>？</a:t>
            </a:r>
            <a:endParaRPr lang="en-US" sz="2800">
              <a:solidFill>
                <a:schemeClr val="tx1">
                  <a:lumMod val="75000"/>
                  <a:lumOff val="25000"/>
                </a:schemeClr>
              </a:solidFill>
              <a:cs typeface="Segoe UI"/>
            </a:endParaRPr>
          </a:p>
        </p:txBody>
      </p:sp>
      <p:sp>
        <p:nvSpPr>
          <p:cNvPr id="16" name="Rectangle 15">
            <a:extLst>
              <a:ext uri="{FF2B5EF4-FFF2-40B4-BE49-F238E27FC236}">
                <a16:creationId xmlns:a16="http://schemas.microsoft.com/office/drawing/2014/main" id="{7E9695F3-7D67-447A-8092-645DEB5123F0}"/>
              </a:ext>
            </a:extLst>
          </p:cNvPr>
          <p:cNvSpPr/>
          <p:nvPr/>
        </p:nvSpPr>
        <p:spPr>
          <a:xfrm>
            <a:off x="743465" y="4045578"/>
            <a:ext cx="8281266" cy="1705595"/>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600" dirty="0">
                <a:solidFill>
                  <a:schemeClr val="tx1">
                    <a:lumMod val="75000"/>
                    <a:lumOff val="25000"/>
                  </a:schemeClr>
                </a:solidFill>
                <a:cs typeface="Segoe UI"/>
              </a:rPr>
              <a:t>All group members are interested in house price.</a:t>
            </a:r>
          </a:p>
          <a:p>
            <a:pPr marL="285750" indent="-285750">
              <a:lnSpc>
                <a:spcPts val="1900"/>
              </a:lnSpc>
              <a:buFont typeface="Arial" panose="020B0604020202020204" pitchFamily="34" charset="0"/>
              <a:buChar char="•"/>
            </a:pPr>
            <a:r>
              <a:rPr lang="en-US" altLang="zh-CN" sz="1600" dirty="0">
                <a:solidFill>
                  <a:schemeClr val="tx1">
                    <a:lumMod val="75000"/>
                    <a:lumOff val="25000"/>
                  </a:schemeClr>
                </a:solidFill>
                <a:cs typeface="Segoe UI"/>
              </a:rPr>
              <a:t>Interested in what and how variables effect the property value in America? </a:t>
            </a:r>
          </a:p>
          <a:p>
            <a:pPr marL="285750" indent="-285750">
              <a:lnSpc>
                <a:spcPts val="1900"/>
              </a:lnSpc>
              <a:buFont typeface="Arial" panose="020B0604020202020204" pitchFamily="34" charset="0"/>
              <a:buChar char="•"/>
            </a:pPr>
            <a:r>
              <a:rPr lang="en-US" sz="1600" dirty="0">
                <a:solidFill>
                  <a:schemeClr val="tx1">
                    <a:lumMod val="75000"/>
                    <a:lumOff val="25000"/>
                  </a:schemeClr>
                </a:solidFill>
                <a:cs typeface="Segoe UI"/>
              </a:rPr>
              <a:t>Predict the property value, and solve problems:</a:t>
            </a:r>
          </a:p>
          <a:p>
            <a:pPr marL="742950" lvl="1" indent="-285750">
              <a:lnSpc>
                <a:spcPts val="1900"/>
              </a:lnSpc>
              <a:buFont typeface="Arial" panose="020B0604020202020204" pitchFamily="34" charset="0"/>
              <a:buChar char="•"/>
            </a:pPr>
            <a:r>
              <a:rPr lang="en-US" altLang="zh-CN" sz="1600" dirty="0">
                <a:solidFill>
                  <a:schemeClr val="tx1">
                    <a:lumMod val="75000"/>
                    <a:lumOff val="25000"/>
                  </a:schemeClr>
                </a:solidFill>
                <a:cs typeface="Segoe UI"/>
              </a:rPr>
              <a:t>For example: when we are trying to purchase a house with 3 bedrooms, how much we should pay? </a:t>
            </a:r>
            <a:endParaRPr lang="en-US" sz="1600" dirty="0">
              <a:solidFill>
                <a:schemeClr val="tx1">
                  <a:lumMod val="75000"/>
                  <a:lumOff val="25000"/>
                </a:schemeClr>
              </a:solidFill>
              <a:cs typeface="Segoe UI"/>
            </a:endParaRPr>
          </a:p>
          <a:p>
            <a:pPr marL="742950" lvl="1" indent="-285750">
              <a:lnSpc>
                <a:spcPts val="1900"/>
              </a:lnSpc>
              <a:buFont typeface="Arial" panose="020B0604020202020204" pitchFamily="34" charset="0"/>
              <a:buChar char="•"/>
            </a:pPr>
            <a:r>
              <a:rPr lang="en-US" altLang="zh-CN" sz="1600" dirty="0">
                <a:solidFill>
                  <a:schemeClr val="tx1">
                    <a:lumMod val="75000"/>
                    <a:lumOff val="25000"/>
                  </a:schemeClr>
                </a:solidFill>
                <a:cs typeface="Segoe UI"/>
              </a:rPr>
              <a:t>If our annual income is $70,000, how much we should prepare so that we could afford the houses price</a:t>
            </a:r>
            <a:r>
              <a:rPr lang="zh-CN" altLang="en-US" sz="1600" dirty="0">
                <a:solidFill>
                  <a:schemeClr val="tx1">
                    <a:lumMod val="75000"/>
                    <a:lumOff val="25000"/>
                  </a:schemeClr>
                </a:solidFill>
                <a:cs typeface="Segoe UI"/>
              </a:rPr>
              <a:t>？</a:t>
            </a:r>
            <a:endParaRPr lang="en-US" sz="1600" dirty="0">
              <a:solidFill>
                <a:schemeClr val="tx1">
                  <a:lumMod val="75000"/>
                  <a:lumOff val="25000"/>
                </a:schemeClr>
              </a:solidFill>
              <a:cs typeface="Segoe UI"/>
            </a:endParaRPr>
          </a:p>
        </p:txBody>
      </p:sp>
    </p:spTree>
    <p:extLst>
      <p:ext uri="{BB962C8B-B14F-4D97-AF65-F5344CB8AC3E}">
        <p14:creationId xmlns:p14="http://schemas.microsoft.com/office/powerpoint/2010/main" val="135440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Sources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387554" y="1394378"/>
            <a:ext cx="4591050" cy="3634585"/>
          </a:xfrm>
          <a:prstGeom prst="rect">
            <a:avLst/>
          </a:prstGeom>
        </p:spPr>
        <p:txBody>
          <a:bodyPr wrap="square" lIns="0" tIns="0" rIns="0" bIns="0" anchor="t">
            <a:spAutoFit/>
          </a:bodyPr>
          <a:lstStyle/>
          <a:p>
            <a:pPr>
              <a:lnSpc>
                <a:spcPts val="1900"/>
              </a:lnSpc>
            </a:pPr>
            <a:r>
              <a:rPr lang="en-US" sz="1600" dirty="0">
                <a:cs typeface="Segoe UI"/>
              </a:rPr>
              <a:t>This data set is American Community Survey 2014-2018 ACS 5-Year PUMS Files, which is a subset of the American Community Survey (ACS) Public Use Microdata Samples (PUMS) from US Census website. </a:t>
            </a:r>
            <a:endParaRPr lang="en-US" sz="1600" dirty="0">
              <a:cs typeface="Segoe UI" panose="020B0502040204020203" pitchFamily="34" charset="0"/>
            </a:endParaRPr>
          </a:p>
          <a:p>
            <a:pPr>
              <a:lnSpc>
                <a:spcPts val="1900"/>
              </a:lnSpc>
            </a:pPr>
            <a:endParaRPr lang="en-US" sz="1600" dirty="0">
              <a:cs typeface="Segoe UI" panose="020B0502040204020203" pitchFamily="34" charset="0"/>
            </a:endParaRPr>
          </a:p>
          <a:p>
            <a:pPr>
              <a:lnSpc>
                <a:spcPts val="1900"/>
              </a:lnSpc>
            </a:pPr>
            <a:r>
              <a:rPr lang="en-US" sz="1600" dirty="0">
                <a:cs typeface="Segoe UI"/>
              </a:rPr>
              <a:t>Our intended population is homeowners of the United States from 2014 to 2018. The sample size is 18046 homes. After data cleaning and randomized, we have 5277 effective data for our multiple linear regression model. </a:t>
            </a:r>
            <a:endParaRPr lang="en-US" sz="1600" dirty="0">
              <a:cs typeface="Segoe UI" panose="020B0502040204020203" pitchFamily="34" charset="0"/>
            </a:endParaRPr>
          </a:p>
          <a:p>
            <a:pPr>
              <a:lnSpc>
                <a:spcPts val="1900"/>
              </a:lnSpc>
            </a:pPr>
            <a:endParaRPr lang="en-US" sz="1400" dirty="0">
              <a:cs typeface="Segoe UI" panose="020B0502040204020203" pitchFamily="34" charset="0"/>
            </a:endParaRPr>
          </a:p>
          <a:p>
            <a:pPr>
              <a:lnSpc>
                <a:spcPts val="1900"/>
              </a:lnSpc>
            </a:pPr>
            <a:r>
              <a:rPr lang="en-US" sz="1400" dirty="0">
                <a:cs typeface="Segoe UI"/>
              </a:rPr>
              <a:t>(https://www.census.gov/programs-surveys</a:t>
            </a:r>
            <a:r>
              <a:rPr lang="en-US" sz="1400" dirty="0">
                <a:solidFill>
                  <a:schemeClr val="tx1">
                    <a:lumMod val="75000"/>
                    <a:lumOff val="25000"/>
                  </a:schemeClr>
                </a:solidFill>
                <a:cs typeface="Segoe UI"/>
              </a:rPr>
              <a:t>/acs/about.html) </a:t>
            </a:r>
            <a:endParaRPr lang="en-US"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a:rPr>
              <a:t>(https://www.census.gov/programs-surveys/acs/technical-documentation/pums/documentation.html)</a:t>
            </a: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pic>
        <p:nvPicPr>
          <p:cNvPr id="5" name="Picture 4" descr="Graphical user interface, text&#10;&#10;Description automatically generated">
            <a:extLst>
              <a:ext uri="{FF2B5EF4-FFF2-40B4-BE49-F238E27FC236}">
                <a16:creationId xmlns:a16="http://schemas.microsoft.com/office/drawing/2014/main" id="{6430FD72-B4A6-43DF-A402-13E5C07879E4}"/>
              </a:ext>
            </a:extLst>
          </p:cNvPr>
          <p:cNvPicPr>
            <a:picLocks noChangeAspect="1"/>
          </p:cNvPicPr>
          <p:nvPr/>
        </p:nvPicPr>
        <p:blipFill rotWithShape="1">
          <a:blip r:embed="rId3">
            <a:extLst>
              <a:ext uri="{28A0092B-C50C-407E-A947-70E740481C1C}">
                <a14:useLocalDpi xmlns:a14="http://schemas.microsoft.com/office/drawing/2010/main" val="0"/>
              </a:ext>
            </a:extLst>
          </a:blip>
          <a:srcRect t="7625"/>
          <a:stretch/>
        </p:blipFill>
        <p:spPr>
          <a:xfrm>
            <a:off x="5565572" y="969193"/>
            <a:ext cx="6238874" cy="5365909"/>
          </a:xfrm>
          <a:prstGeom prst="rect">
            <a:avLst/>
          </a:prstGeom>
        </p:spPr>
      </p:pic>
    </p:spTree>
    <p:extLst>
      <p:ext uri="{BB962C8B-B14F-4D97-AF65-F5344CB8AC3E}">
        <p14:creationId xmlns:p14="http://schemas.microsoft.com/office/powerpoint/2010/main" val="32043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Variable Selection</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79022" y="973749"/>
            <a:ext cx="3554560" cy="1705595"/>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600" dirty="0">
                <a:solidFill>
                  <a:schemeClr val="tx1">
                    <a:lumMod val="75000"/>
                    <a:lumOff val="25000"/>
                  </a:schemeClr>
                </a:solidFill>
                <a:cs typeface="Segoe UI"/>
              </a:rPr>
              <a:t>Our data contains 237 factors (Columns), but most variables are unrelated to our problems.</a:t>
            </a:r>
          </a:p>
          <a:p>
            <a:pPr marL="285750" indent="-285750">
              <a:lnSpc>
                <a:spcPts val="1900"/>
              </a:lnSpc>
              <a:buFont typeface="Arial" panose="020B0604020202020204" pitchFamily="34" charset="0"/>
              <a:buChar char="•"/>
            </a:pPr>
            <a:r>
              <a:rPr lang="en-US" sz="1600" dirty="0">
                <a:solidFill>
                  <a:schemeClr val="tx1">
                    <a:lumMod val="75000"/>
                    <a:lumOff val="25000"/>
                  </a:schemeClr>
                </a:solidFill>
                <a:cs typeface="Segoe UI"/>
              </a:rPr>
              <a:t>Some variables have strong correlations with other variables.</a:t>
            </a:r>
          </a:p>
          <a:p>
            <a:pPr marL="285750" indent="-285750">
              <a:lnSpc>
                <a:spcPts val="1900"/>
              </a:lnSpc>
              <a:buFont typeface="Arial" panose="020B0604020202020204" pitchFamily="34" charset="0"/>
              <a:buChar char="•"/>
            </a:pPr>
            <a:r>
              <a:rPr lang="en-US" sz="1600" dirty="0">
                <a:solidFill>
                  <a:schemeClr val="tx1">
                    <a:lumMod val="75000"/>
                    <a:lumOff val="25000"/>
                  </a:schemeClr>
                </a:solidFill>
                <a:cs typeface="Segoe UI"/>
              </a:rPr>
              <a:t>Run over 20 models, decide our final model by 3 methods.</a:t>
            </a: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graphicFrame>
        <p:nvGraphicFramePr>
          <p:cNvPr id="6" name="Table 5">
            <a:extLst>
              <a:ext uri="{FF2B5EF4-FFF2-40B4-BE49-F238E27FC236}">
                <a16:creationId xmlns:a16="http://schemas.microsoft.com/office/drawing/2014/main" id="{99176F1A-C041-455E-8054-487E495ADD62}"/>
              </a:ext>
            </a:extLst>
          </p:cNvPr>
          <p:cNvGraphicFramePr>
            <a:graphicFrameLocks noGrp="1"/>
          </p:cNvGraphicFramePr>
          <p:nvPr>
            <p:extLst>
              <p:ext uri="{D42A27DB-BD31-4B8C-83A1-F6EECF244321}">
                <p14:modId xmlns:p14="http://schemas.microsoft.com/office/powerpoint/2010/main" val="3451075834"/>
              </p:ext>
            </p:extLst>
          </p:nvPr>
        </p:nvGraphicFramePr>
        <p:xfrm>
          <a:off x="5435484" y="1285710"/>
          <a:ext cx="6088618" cy="4890588"/>
        </p:xfrm>
        <a:graphic>
          <a:graphicData uri="http://schemas.openxmlformats.org/drawingml/2006/table">
            <a:tbl>
              <a:tblPr/>
              <a:tblGrid>
                <a:gridCol w="3044309">
                  <a:extLst>
                    <a:ext uri="{9D8B030D-6E8A-4147-A177-3AD203B41FA5}">
                      <a16:colId xmlns:a16="http://schemas.microsoft.com/office/drawing/2014/main" val="2434990907"/>
                    </a:ext>
                  </a:extLst>
                </a:gridCol>
                <a:gridCol w="3044309">
                  <a:extLst>
                    <a:ext uri="{9D8B030D-6E8A-4147-A177-3AD203B41FA5}">
                      <a16:colId xmlns:a16="http://schemas.microsoft.com/office/drawing/2014/main" val="3255684230"/>
                    </a:ext>
                  </a:extLst>
                </a:gridCol>
              </a:tblGrid>
              <a:tr h="459613">
                <a:tc gridSpan="2">
                  <a:txBody>
                    <a:bodyPr/>
                    <a:lstStyle/>
                    <a:p>
                      <a:pPr algn="l" rtl="0" fontAlgn="base"/>
                      <a:r>
                        <a:rPr lang="en-US" sz="1600" b="1" i="0">
                          <a:solidFill>
                            <a:schemeClr val="bg1"/>
                          </a:solidFill>
                          <a:effectLst/>
                          <a:latin typeface="+mn-lt"/>
                        </a:rPr>
                        <a:t>Dependent Variable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l" rtl="0" fontAlgn="base"/>
                      <a:endParaRPr lang="en-US" sz="1100" b="1" i="0">
                        <a:solidFill>
                          <a:schemeClr val="tx1"/>
                        </a:solidFill>
                        <a:effectLst/>
                        <a:latin typeface="+mn-lt"/>
                      </a:endParaRPr>
                    </a:p>
                  </a:txBody>
                  <a:tcP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44368308"/>
                  </a:ext>
                </a:extLst>
              </a:tr>
              <a:tr h="407961">
                <a:tc>
                  <a:txBody>
                    <a:bodyPr/>
                    <a:lstStyle/>
                    <a:p>
                      <a:pPr algn="l" rtl="0" fontAlgn="base"/>
                      <a:r>
                        <a:rPr lang="en-US" sz="1200" b="0" i="0">
                          <a:solidFill>
                            <a:schemeClr val="tx1"/>
                          </a:solidFill>
                          <a:effectLst/>
                          <a:latin typeface="+mn-lt"/>
                        </a:rPr>
                        <a:t>VALP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r>
                        <a:rPr lang="en-US" sz="1200" b="0" i="0">
                          <a:solidFill>
                            <a:schemeClr val="tx1"/>
                          </a:solidFill>
                          <a:effectLst/>
                          <a:latin typeface="+mn-lt"/>
                        </a:rPr>
                        <a:t>Property value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3415311"/>
                  </a:ext>
                </a:extLst>
              </a:tr>
              <a:tr h="459613">
                <a:tc gridSpan="2">
                  <a:txBody>
                    <a:bodyPr/>
                    <a:lstStyle/>
                    <a:p>
                      <a:pPr algn="l" rtl="0" fontAlgn="base"/>
                      <a:r>
                        <a:rPr lang="en-US" sz="1600" b="1" i="0">
                          <a:solidFill>
                            <a:schemeClr val="bg1"/>
                          </a:solidFill>
                          <a:effectLst/>
                          <a:latin typeface="+mn-lt"/>
                        </a:rPr>
                        <a:t>Independent Variable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algn="l" rtl="0" fontAlgn="base"/>
                      <a:endParaRPr lang="en-US" sz="1600" b="1" i="0">
                        <a:solidFill>
                          <a:schemeClr val="tx1"/>
                        </a:solidFill>
                        <a:effectLst/>
                        <a:latin typeface="+mn-lt"/>
                      </a:endParaRPr>
                    </a:p>
                  </a:txBody>
                  <a:tcP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632409817"/>
                  </a:ext>
                </a:extLst>
              </a:tr>
              <a:tr h="407961">
                <a:tc>
                  <a:txBody>
                    <a:bodyPr/>
                    <a:lstStyle/>
                    <a:p>
                      <a:pPr algn="l" rtl="0" fontAlgn="base"/>
                      <a:r>
                        <a:rPr lang="en-US" sz="1200" b="0" i="0">
                          <a:solidFill>
                            <a:schemeClr val="tx1"/>
                          </a:solidFill>
                          <a:effectLst/>
                          <a:latin typeface="+mn-lt"/>
                        </a:rPr>
                        <a:t>BDSP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r>
                        <a:rPr lang="en-US" sz="1200" b="0" i="0">
                          <a:solidFill>
                            <a:schemeClr val="tx1"/>
                          </a:solidFill>
                          <a:effectLst/>
                          <a:latin typeface="+mn-lt"/>
                        </a:rPr>
                        <a:t>Number of bedrooms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720466"/>
                  </a:ext>
                </a:extLst>
              </a:tr>
              <a:tr h="945435">
                <a:tc>
                  <a:txBody>
                    <a:bodyPr/>
                    <a:lstStyle/>
                    <a:p>
                      <a:pPr algn="l" rtl="0" fontAlgn="base"/>
                      <a:r>
                        <a:rPr lang="en-US" sz="1200" b="0" i="0">
                          <a:solidFill>
                            <a:schemeClr val="tx1"/>
                          </a:solidFill>
                          <a:effectLst/>
                          <a:latin typeface="+mn-lt"/>
                        </a:rPr>
                        <a:t>BATH </a:t>
                      </a:r>
                      <a:endParaRPr lang="en-US" b="0" i="0">
                        <a:solidFill>
                          <a:schemeClr val="tx1"/>
                        </a:solidFill>
                        <a:effectLst/>
                        <a:latin typeface="+mn-lt"/>
                      </a:endParaRPr>
                    </a:p>
                    <a:p>
                      <a:pPr algn="l" rtl="0" fontAlgn="base"/>
                      <a:r>
                        <a:rPr lang="en-US" sz="1200" b="0" i="0">
                          <a:solidFill>
                            <a:schemeClr val="tx1"/>
                          </a:solidFill>
                          <a:effectLst/>
                          <a:latin typeface="+mn-lt"/>
                        </a:rPr>
                        <a:t>(Dummy variable)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base"/>
                      <a:r>
                        <a:rPr lang="en-US" sz="1200" b="0" i="0">
                          <a:solidFill>
                            <a:schemeClr val="tx1"/>
                          </a:solidFill>
                          <a:effectLst/>
                          <a:latin typeface="+mn-lt"/>
                        </a:rPr>
                        <a:t>Bathrooms 1= the house has Bathtub or Shower);  </a:t>
                      </a:r>
                      <a:endParaRPr lang="en-US" b="0" i="0">
                        <a:solidFill>
                          <a:schemeClr val="tx1"/>
                        </a:solidFill>
                        <a:effectLst/>
                        <a:latin typeface="+mn-lt"/>
                      </a:endParaRPr>
                    </a:p>
                    <a:p>
                      <a:pPr algn="l" rtl="0" fontAlgn="base"/>
                      <a:r>
                        <a:rPr lang="en-US" sz="1200" b="0" i="0">
                          <a:solidFill>
                            <a:schemeClr val="tx1"/>
                          </a:solidFill>
                          <a:effectLst/>
                          <a:latin typeface="+mn-lt"/>
                        </a:rPr>
                        <a:t>2 = the house doesn’t have Bathtub or shower </a:t>
                      </a:r>
                      <a:r>
                        <a:rPr lang="en-US" sz="1200" b="0" i="0">
                          <a:solidFill>
                            <a:schemeClr val="accent6"/>
                          </a:solidFill>
                          <a:effectLst/>
                          <a:latin typeface="+mn-lt"/>
                        </a:rPr>
                        <a:t>(reference group)</a:t>
                      </a:r>
                      <a:endParaRPr lang="en-US" b="0" i="0">
                        <a:solidFill>
                          <a:schemeClr val="accent6"/>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4717893"/>
                  </a:ext>
                </a:extLst>
              </a:tr>
              <a:tr h="407961">
                <a:tc>
                  <a:txBody>
                    <a:bodyPr/>
                    <a:lstStyle/>
                    <a:p>
                      <a:pPr algn="l" rtl="0" fontAlgn="base"/>
                      <a:r>
                        <a:rPr lang="en-US" sz="1200" b="0" i="0">
                          <a:solidFill>
                            <a:schemeClr val="tx1"/>
                          </a:solidFill>
                          <a:effectLst/>
                          <a:latin typeface="+mn-lt"/>
                        </a:rPr>
                        <a:t>RMSP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r>
                        <a:rPr lang="en-US" sz="1200" b="0" i="0">
                          <a:solidFill>
                            <a:schemeClr val="tx1"/>
                          </a:solidFill>
                          <a:effectLst/>
                          <a:latin typeface="+mn-lt"/>
                        </a:rPr>
                        <a:t>Number of rooms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4507827"/>
                  </a:ext>
                </a:extLst>
              </a:tr>
              <a:tr h="407961">
                <a:tc>
                  <a:txBody>
                    <a:bodyPr/>
                    <a:lstStyle/>
                    <a:p>
                      <a:pPr algn="l" rtl="0" fontAlgn="base"/>
                      <a:r>
                        <a:rPr lang="en-US" sz="1200" b="0" i="0">
                          <a:solidFill>
                            <a:schemeClr val="tx1"/>
                          </a:solidFill>
                          <a:effectLst/>
                          <a:latin typeface="+mn-lt"/>
                        </a:rPr>
                        <a:t>FINCP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base"/>
                      <a:r>
                        <a:rPr lang="en-US" sz="1200" b="0" i="0">
                          <a:solidFill>
                            <a:schemeClr val="tx1"/>
                          </a:solidFill>
                          <a:effectLst/>
                          <a:latin typeface="+mn-lt"/>
                        </a:rPr>
                        <a:t>Family Income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0823452"/>
                  </a:ext>
                </a:extLst>
              </a:tr>
              <a:tr h="407961">
                <a:tc>
                  <a:txBody>
                    <a:bodyPr/>
                    <a:lstStyle/>
                    <a:p>
                      <a:pPr algn="l" rtl="0" fontAlgn="base"/>
                      <a:r>
                        <a:rPr lang="en-US" sz="1200" b="0" i="0">
                          <a:solidFill>
                            <a:schemeClr val="tx1"/>
                          </a:solidFill>
                          <a:effectLst/>
                          <a:latin typeface="+mn-lt"/>
                        </a:rPr>
                        <a:t>NPF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r>
                        <a:rPr lang="en-US" sz="1200" b="0" i="0">
                          <a:solidFill>
                            <a:schemeClr val="tx1"/>
                          </a:solidFill>
                          <a:effectLst/>
                          <a:latin typeface="+mn-lt"/>
                        </a:rPr>
                        <a:t>Number of people in a Family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22348812"/>
                  </a:ext>
                </a:extLst>
              </a:tr>
              <a:tr h="986122">
                <a:tc>
                  <a:txBody>
                    <a:bodyPr/>
                    <a:lstStyle/>
                    <a:p>
                      <a:pPr algn="l" rtl="0" fontAlgn="base"/>
                      <a:r>
                        <a:rPr lang="en-US" sz="1200" b="0" i="0">
                          <a:solidFill>
                            <a:schemeClr val="tx1"/>
                          </a:solidFill>
                          <a:effectLst/>
                          <a:latin typeface="+mn-lt"/>
                        </a:rPr>
                        <a:t>ACR </a:t>
                      </a:r>
                      <a:endParaRPr lang="en-US" b="0" i="0">
                        <a:solidFill>
                          <a:schemeClr val="tx1"/>
                        </a:solidFill>
                        <a:effectLst/>
                        <a:latin typeface="+mn-lt"/>
                      </a:endParaRPr>
                    </a:p>
                    <a:p>
                      <a:pPr algn="l" rtl="0" fontAlgn="base"/>
                      <a:r>
                        <a:rPr lang="en-US" sz="1200" b="0" i="0">
                          <a:solidFill>
                            <a:schemeClr val="tx1"/>
                          </a:solidFill>
                          <a:effectLst/>
                          <a:latin typeface="+mn-lt"/>
                        </a:rPr>
                        <a:t>(Dummy variable)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base"/>
                      <a:r>
                        <a:rPr lang="en-US" sz="1200" b="0" i="0">
                          <a:solidFill>
                            <a:schemeClr val="tx1"/>
                          </a:solidFill>
                          <a:effectLst/>
                          <a:latin typeface="+mn-lt"/>
                        </a:rPr>
                        <a:t>Lot Size 1=house on less than one acre </a:t>
                      </a:r>
                      <a:r>
                        <a:rPr lang="en-US" sz="1200" b="0" i="0">
                          <a:solidFill>
                            <a:schemeClr val="accent6"/>
                          </a:solidFill>
                          <a:effectLst/>
                          <a:latin typeface="+mn-lt"/>
                        </a:rPr>
                        <a:t>(reference group)</a:t>
                      </a:r>
                      <a:r>
                        <a:rPr lang="en-US" sz="1200" b="0" i="0">
                          <a:solidFill>
                            <a:schemeClr val="tx1"/>
                          </a:solidFill>
                          <a:effectLst/>
                          <a:latin typeface="+mn-lt"/>
                        </a:rPr>
                        <a:t>;</a:t>
                      </a:r>
                      <a:r>
                        <a:rPr lang="en-US" sz="1200" b="0" i="0">
                          <a:solidFill>
                            <a:schemeClr val="accent6"/>
                          </a:solidFill>
                          <a:effectLst/>
                          <a:latin typeface="+mn-lt"/>
                        </a:rPr>
                        <a:t> </a:t>
                      </a:r>
                      <a:endParaRPr lang="en-US" b="0" i="0">
                        <a:solidFill>
                          <a:schemeClr val="accent6"/>
                        </a:solidFill>
                        <a:effectLst/>
                        <a:latin typeface="+mn-lt"/>
                      </a:endParaRPr>
                    </a:p>
                    <a:p>
                      <a:pPr algn="l" rtl="0" fontAlgn="base"/>
                      <a:r>
                        <a:rPr lang="en-US" sz="1200" b="0" i="0">
                          <a:solidFill>
                            <a:schemeClr val="tx1"/>
                          </a:solidFill>
                          <a:effectLst/>
                          <a:latin typeface="+mn-lt"/>
                        </a:rPr>
                        <a:t>2=house on one to less than ten acre; </a:t>
                      </a:r>
                      <a:endParaRPr lang="en-US" b="0" i="0">
                        <a:solidFill>
                          <a:schemeClr val="tx1"/>
                        </a:solidFill>
                        <a:effectLst/>
                        <a:latin typeface="+mn-lt"/>
                      </a:endParaRPr>
                    </a:p>
                    <a:p>
                      <a:pPr algn="l" rtl="0" fontAlgn="base"/>
                      <a:r>
                        <a:rPr lang="en-US" sz="1200" b="0" i="0">
                          <a:solidFill>
                            <a:schemeClr val="tx1"/>
                          </a:solidFill>
                          <a:effectLst/>
                          <a:latin typeface="+mn-lt"/>
                        </a:rPr>
                        <a:t>3=house on ten or more acres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48030983"/>
                  </a:ext>
                </a:extLst>
              </a:tr>
            </a:tbl>
          </a:graphicData>
        </a:graphic>
      </p:graphicFrame>
      <p:graphicFrame>
        <p:nvGraphicFramePr>
          <p:cNvPr id="7" name="Table 6">
            <a:extLst>
              <a:ext uri="{FF2B5EF4-FFF2-40B4-BE49-F238E27FC236}">
                <a16:creationId xmlns:a16="http://schemas.microsoft.com/office/drawing/2014/main" id="{CDD7D721-DDE3-48C7-AEA8-23853F5D4847}"/>
              </a:ext>
            </a:extLst>
          </p:cNvPr>
          <p:cNvGraphicFramePr>
            <a:graphicFrameLocks noGrp="1"/>
          </p:cNvGraphicFramePr>
          <p:nvPr>
            <p:extLst>
              <p:ext uri="{D42A27DB-BD31-4B8C-83A1-F6EECF244321}">
                <p14:modId xmlns:p14="http://schemas.microsoft.com/office/powerpoint/2010/main" val="2777767293"/>
              </p:ext>
            </p:extLst>
          </p:nvPr>
        </p:nvGraphicFramePr>
        <p:xfrm>
          <a:off x="736670" y="2915568"/>
          <a:ext cx="3754235" cy="3260730"/>
        </p:xfrm>
        <a:graphic>
          <a:graphicData uri="http://schemas.openxmlformats.org/drawingml/2006/table">
            <a:tbl>
              <a:tblPr/>
              <a:tblGrid>
                <a:gridCol w="1291476">
                  <a:extLst>
                    <a:ext uri="{9D8B030D-6E8A-4147-A177-3AD203B41FA5}">
                      <a16:colId xmlns:a16="http://schemas.microsoft.com/office/drawing/2014/main" val="2914467827"/>
                    </a:ext>
                  </a:extLst>
                </a:gridCol>
                <a:gridCol w="2462759">
                  <a:extLst>
                    <a:ext uri="{9D8B030D-6E8A-4147-A177-3AD203B41FA5}">
                      <a16:colId xmlns:a16="http://schemas.microsoft.com/office/drawing/2014/main" val="2503355030"/>
                    </a:ext>
                  </a:extLst>
                </a:gridCol>
              </a:tblGrid>
              <a:tr h="297198">
                <a:tc>
                  <a:txBody>
                    <a:bodyPr/>
                    <a:lstStyle/>
                    <a:p>
                      <a:pPr algn="l" rtl="0" fontAlgn="base">
                        <a:lnSpc>
                          <a:spcPct val="150000"/>
                        </a:lnSpc>
                      </a:pPr>
                      <a:r>
                        <a:rPr lang="en-US" sz="1200" b="0" i="0">
                          <a:solidFill>
                            <a:schemeClr val="tx1"/>
                          </a:solidFill>
                          <a:effectLst/>
                          <a:latin typeface="+mn-lt"/>
                        </a:rPr>
                        <a:t>NOC</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lnSpc>
                          <a:spcPct val="150000"/>
                        </a:lnSpc>
                      </a:pPr>
                      <a:r>
                        <a:rPr lang="en-US" sz="1200" b="0" i="0">
                          <a:solidFill>
                            <a:schemeClr val="tx1"/>
                          </a:solidFill>
                          <a:effectLst/>
                          <a:latin typeface="+mn-lt"/>
                        </a:rPr>
                        <a:t>Number of Own Child</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30993293"/>
                  </a:ext>
                </a:extLst>
              </a:tr>
              <a:tr h="312322">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CONP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Condo fee (monthly amount)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72471685"/>
                  </a:ext>
                </a:extLst>
              </a:tr>
              <a:tr h="312322">
                <a:tc>
                  <a:txBody>
                    <a:bodyPr/>
                    <a:lstStyle/>
                    <a:p>
                      <a:pPr algn="l" rtl="0" fontAlgn="base">
                        <a:lnSpc>
                          <a:spcPct val="150000"/>
                        </a:lnSpc>
                      </a:pPr>
                      <a:r>
                        <a:rPr lang="en-US" sz="1200" b="0" i="0">
                          <a:solidFill>
                            <a:schemeClr val="tx1"/>
                          </a:solidFill>
                          <a:effectLst/>
                          <a:latin typeface="+mn-lt"/>
                        </a:rPr>
                        <a:t>ELEP</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lnSpc>
                          <a:spcPct val="150000"/>
                        </a:lnSpc>
                      </a:pPr>
                      <a:r>
                        <a:rPr lang="en-US" sz="1200" b="0" i="0" dirty="0">
                          <a:solidFill>
                            <a:schemeClr val="tx1"/>
                          </a:solidFill>
                          <a:effectLst/>
                          <a:latin typeface="+mn-lt"/>
                        </a:rPr>
                        <a:t>Electricity cost (monthly cost)</a:t>
                      </a:r>
                      <a:endParaRPr lang="en-US" b="0" i="0" dirty="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7565992"/>
                  </a:ext>
                </a:extLst>
              </a:tr>
              <a:tr h="455670">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FULP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ase" latinLnBrk="0" hangingPunct="1">
                        <a:lnSpc>
                          <a:spcPct val="150000"/>
                        </a:lnSpc>
                      </a:pPr>
                      <a:r>
                        <a:rPr lang="en-US" sz="1200" b="0" i="0" kern="1200" dirty="0">
                          <a:solidFill>
                            <a:schemeClr val="tx1"/>
                          </a:solidFill>
                          <a:effectLst/>
                          <a:latin typeface="+mn-lt"/>
                          <a:ea typeface="+mn-ea"/>
                          <a:cs typeface="+mn-cs"/>
                        </a:rPr>
                        <a:t>Fuel cost (yearly cost for fuels other than gas and electricity)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632870"/>
                  </a:ext>
                </a:extLst>
              </a:tr>
              <a:tr h="390463">
                <a:tc>
                  <a:txBody>
                    <a:bodyPr/>
                    <a:lstStyle/>
                    <a:p>
                      <a:pPr algn="l" rtl="0" fontAlgn="base">
                        <a:lnSpc>
                          <a:spcPct val="150000"/>
                        </a:lnSpc>
                      </a:pPr>
                      <a:r>
                        <a:rPr lang="en-US" sz="1200" b="0" i="0">
                          <a:solidFill>
                            <a:schemeClr val="tx1"/>
                          </a:solidFill>
                          <a:effectLst/>
                          <a:latin typeface="+mn-lt"/>
                        </a:rPr>
                        <a:t>INSP</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ase">
                        <a:lnSpc>
                          <a:spcPct val="150000"/>
                        </a:lnSpc>
                      </a:pPr>
                      <a:r>
                        <a:rPr lang="en-US" sz="1200" b="0" i="0">
                          <a:solidFill>
                            <a:schemeClr val="tx1"/>
                          </a:solidFill>
                          <a:effectLst/>
                          <a:latin typeface="+mn-lt"/>
                        </a:rPr>
                        <a:t>Fire/hazard/flood insurance (yearly amount)</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3250292"/>
                  </a:ext>
                </a:extLst>
              </a:tr>
              <a:tr h="390463">
                <a:tc>
                  <a:txBody>
                    <a:bodyPr/>
                    <a:lstStyle/>
                    <a:p>
                      <a:pPr algn="l" rtl="0" fontAlgn="base">
                        <a:lnSpc>
                          <a:spcPct val="150000"/>
                        </a:lnSpc>
                      </a:pPr>
                      <a:r>
                        <a:rPr lang="en-US" sz="1200" b="0" i="0">
                          <a:solidFill>
                            <a:schemeClr val="tx1"/>
                          </a:solidFill>
                          <a:effectLst/>
                          <a:latin typeface="+mn-lt"/>
                        </a:rPr>
                        <a:t>HINCP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base">
                        <a:lnSpc>
                          <a:spcPct val="150000"/>
                        </a:lnSpc>
                      </a:pPr>
                      <a:r>
                        <a:rPr lang="en-US" sz="1200" b="0" i="0">
                          <a:solidFill>
                            <a:schemeClr val="tx1"/>
                          </a:solidFill>
                          <a:effectLst/>
                          <a:latin typeface="+mn-lt"/>
                        </a:rPr>
                        <a:t>Household income past 12 months </a:t>
                      </a:r>
                      <a:endParaRPr lang="en-US" b="0" i="0">
                        <a:solidFill>
                          <a:schemeClr val="tx1"/>
                        </a:solidFill>
                        <a:effectLst/>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26854245"/>
                  </a:ext>
                </a:extLst>
              </a:tr>
              <a:tr h="312322">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OIP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All other income past 12 months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18384026"/>
                  </a:ext>
                </a:extLst>
              </a:tr>
              <a:tr h="312322">
                <a:tc>
                  <a:txBody>
                    <a:bodyPr/>
                    <a:lstStyle/>
                    <a:p>
                      <a:pPr marL="0" algn="l" defTabSz="914400" rtl="0" eaLnBrk="1" fontAlgn="base" latinLnBrk="0" hangingPunct="1">
                        <a:lnSpc>
                          <a:spcPct val="150000"/>
                        </a:lnSpc>
                      </a:pPr>
                      <a:r>
                        <a:rPr lang="en-US" sz="1200" b="0" i="0" kern="1200">
                          <a:solidFill>
                            <a:schemeClr val="tx1"/>
                          </a:solidFill>
                          <a:effectLst/>
                          <a:latin typeface="+mn-lt"/>
                          <a:ea typeface="+mn-ea"/>
                          <a:cs typeface="+mn-cs"/>
                        </a:rPr>
                        <a:t>WATP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ase" latinLnBrk="0" hangingPunct="1">
                        <a:lnSpc>
                          <a:spcPct val="150000"/>
                        </a:lnSpc>
                      </a:pPr>
                      <a:r>
                        <a:rPr lang="en-US" sz="1200" b="0" i="0" kern="1200" dirty="0">
                          <a:solidFill>
                            <a:schemeClr val="tx1"/>
                          </a:solidFill>
                          <a:effectLst/>
                          <a:latin typeface="+mn-lt"/>
                          <a:ea typeface="+mn-ea"/>
                          <a:cs typeface="+mn-cs"/>
                        </a:rPr>
                        <a:t>Water Cost (yearly cost)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00731617"/>
                  </a:ext>
                </a:extLst>
              </a:tr>
            </a:tbl>
          </a:graphicData>
        </a:graphic>
      </p:graphicFrame>
      <p:pic>
        <p:nvPicPr>
          <p:cNvPr id="4" name="Graphic 3" descr="Close outline">
            <a:extLst>
              <a:ext uri="{FF2B5EF4-FFF2-40B4-BE49-F238E27FC236}">
                <a16:creationId xmlns:a16="http://schemas.microsoft.com/office/drawing/2014/main" id="{A8F5643A-23CE-4CB3-AFB4-1B257A93F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407" y="2696813"/>
            <a:ext cx="3698239" cy="3698239"/>
          </a:xfrm>
          <a:prstGeom prst="rect">
            <a:avLst/>
          </a:prstGeom>
        </p:spPr>
      </p:pic>
      <p:cxnSp>
        <p:nvCxnSpPr>
          <p:cNvPr id="9" name="Straight Arrow Connector 8">
            <a:extLst>
              <a:ext uri="{FF2B5EF4-FFF2-40B4-BE49-F238E27FC236}">
                <a16:creationId xmlns:a16="http://schemas.microsoft.com/office/drawing/2014/main" id="{972C501B-D902-496A-A67B-0810FED79CEA}"/>
              </a:ext>
            </a:extLst>
          </p:cNvPr>
          <p:cNvCxnSpPr/>
          <p:nvPr/>
        </p:nvCxnSpPr>
        <p:spPr>
          <a:xfrm>
            <a:off x="4664765" y="469127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46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1855" y="29028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a:solidFill>
                  <a:schemeClr val="tx1">
                    <a:lumMod val="75000"/>
                    <a:lumOff val="25000"/>
                  </a:schemeClr>
                </a:solidFill>
              </a:rPr>
              <a:t>Predictive Model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11774"/>
            <a:ext cx="39193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
        <p:nvSpPr>
          <p:cNvPr id="13" name="Rectangle 12">
            <a:extLst>
              <a:ext uri="{FF2B5EF4-FFF2-40B4-BE49-F238E27FC236}">
                <a16:creationId xmlns:a16="http://schemas.microsoft.com/office/drawing/2014/main" id="{CB6EA8B1-2BF9-45B5-A867-416C14C2EF43}"/>
              </a:ext>
            </a:extLst>
          </p:cNvPr>
          <p:cNvSpPr/>
          <p:nvPr/>
        </p:nvSpPr>
        <p:spPr>
          <a:xfrm>
            <a:off x="6377731" y="855297"/>
            <a:ext cx="4591050"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lumMod val="75000"/>
                  <a:lumOff val="25000"/>
                </a:srgbClr>
              </a:solidFill>
              <a:effectLst/>
              <a:uLnTx/>
              <a:uFillTx/>
              <a:latin typeface="Segoe UI Light"/>
              <a:ea typeface="+mn-ea"/>
              <a:cs typeface="Segoe UI" panose="020B0502040204020203" pitchFamily="34" charset="0"/>
            </a:endParaRPr>
          </a:p>
        </p:txBody>
      </p:sp>
      <p:sp>
        <p:nvSpPr>
          <p:cNvPr id="4" name="Rectangle: Rounded Corners 3">
            <a:extLst>
              <a:ext uri="{FF2B5EF4-FFF2-40B4-BE49-F238E27FC236}">
                <a16:creationId xmlns:a16="http://schemas.microsoft.com/office/drawing/2014/main" id="{A96D1BCD-3F9E-4F9B-AC51-78609BC844D4}"/>
              </a:ext>
            </a:extLst>
          </p:cNvPr>
          <p:cNvSpPr/>
          <p:nvPr/>
        </p:nvSpPr>
        <p:spPr>
          <a:xfrm>
            <a:off x="2821223" y="849464"/>
            <a:ext cx="1135268" cy="2865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latin typeface="+mj-lt"/>
              </a:rPr>
              <a:t>Forward </a:t>
            </a:r>
            <a:endParaRPr lang="en-US" sz="1600" b="1">
              <a:latin typeface="Century Gothic"/>
            </a:endParaRPr>
          </a:p>
        </p:txBody>
      </p:sp>
      <p:sp>
        <p:nvSpPr>
          <p:cNvPr id="16" name="Rectangle: Rounded Corners 15">
            <a:extLst>
              <a:ext uri="{FF2B5EF4-FFF2-40B4-BE49-F238E27FC236}">
                <a16:creationId xmlns:a16="http://schemas.microsoft.com/office/drawing/2014/main" id="{1D27A2C9-D5DC-47EA-81D8-06967AFCEA52}"/>
              </a:ext>
            </a:extLst>
          </p:cNvPr>
          <p:cNvSpPr/>
          <p:nvPr/>
        </p:nvSpPr>
        <p:spPr>
          <a:xfrm>
            <a:off x="2821224" y="4064324"/>
            <a:ext cx="1268756" cy="292142"/>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latin typeface="+mj-lt"/>
              </a:rPr>
              <a:t>Backward </a:t>
            </a:r>
            <a:endParaRPr lang="en-US" sz="1600" b="1">
              <a:latin typeface="Century Gothic"/>
            </a:endParaRPr>
          </a:p>
        </p:txBody>
      </p:sp>
      <p:sp>
        <p:nvSpPr>
          <p:cNvPr id="17" name="Rectangle: Rounded Corners 16">
            <a:extLst>
              <a:ext uri="{FF2B5EF4-FFF2-40B4-BE49-F238E27FC236}">
                <a16:creationId xmlns:a16="http://schemas.microsoft.com/office/drawing/2014/main" id="{C4BDE24F-79B9-4D53-B5AF-3E1806D01259}"/>
              </a:ext>
            </a:extLst>
          </p:cNvPr>
          <p:cNvSpPr/>
          <p:nvPr/>
        </p:nvSpPr>
        <p:spPr>
          <a:xfrm>
            <a:off x="8828230" y="843902"/>
            <a:ext cx="1113019" cy="2865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latin typeface="+mj-lt"/>
              </a:rPr>
              <a:t>Stepwise</a:t>
            </a:r>
            <a:endParaRPr lang="en-US" sz="1600"/>
          </a:p>
        </p:txBody>
      </p:sp>
      <p:pic>
        <p:nvPicPr>
          <p:cNvPr id="9" name="Picture 9" descr="Table&#10;&#10;Description automatically generated">
            <a:extLst>
              <a:ext uri="{FF2B5EF4-FFF2-40B4-BE49-F238E27FC236}">
                <a16:creationId xmlns:a16="http://schemas.microsoft.com/office/drawing/2014/main" id="{105311AC-1FE3-412C-8129-31949419FB61}"/>
              </a:ext>
            </a:extLst>
          </p:cNvPr>
          <p:cNvPicPr>
            <a:picLocks noChangeAspect="1"/>
          </p:cNvPicPr>
          <p:nvPr/>
        </p:nvPicPr>
        <p:blipFill>
          <a:blip r:embed="rId3"/>
          <a:stretch>
            <a:fillRect/>
          </a:stretch>
        </p:blipFill>
        <p:spPr>
          <a:xfrm>
            <a:off x="775349" y="1192779"/>
            <a:ext cx="5201623" cy="2759333"/>
          </a:xfrm>
          <a:prstGeom prst="rect">
            <a:avLst/>
          </a:prstGeom>
        </p:spPr>
      </p:pic>
      <p:pic>
        <p:nvPicPr>
          <p:cNvPr id="10" name="Picture 17" descr="Table&#10;&#10;Description automatically generated">
            <a:extLst>
              <a:ext uri="{FF2B5EF4-FFF2-40B4-BE49-F238E27FC236}">
                <a16:creationId xmlns:a16="http://schemas.microsoft.com/office/drawing/2014/main" id="{B01B7D34-8E61-400D-9B00-ECDBF153A936}"/>
              </a:ext>
            </a:extLst>
          </p:cNvPr>
          <p:cNvPicPr>
            <a:picLocks noChangeAspect="1"/>
          </p:cNvPicPr>
          <p:nvPr/>
        </p:nvPicPr>
        <p:blipFill>
          <a:blip r:embed="rId4"/>
          <a:stretch>
            <a:fillRect/>
          </a:stretch>
        </p:blipFill>
        <p:spPr>
          <a:xfrm>
            <a:off x="730852" y="4429994"/>
            <a:ext cx="5357361" cy="1630027"/>
          </a:xfrm>
          <a:prstGeom prst="rect">
            <a:avLst/>
          </a:prstGeom>
        </p:spPr>
      </p:pic>
      <p:pic>
        <p:nvPicPr>
          <p:cNvPr id="18" name="Picture 18" descr="Table&#10;&#10;Description automatically generated">
            <a:extLst>
              <a:ext uri="{FF2B5EF4-FFF2-40B4-BE49-F238E27FC236}">
                <a16:creationId xmlns:a16="http://schemas.microsoft.com/office/drawing/2014/main" id="{BC267ACE-1545-4DD9-8945-B3E859685BCD}"/>
              </a:ext>
            </a:extLst>
          </p:cNvPr>
          <p:cNvPicPr>
            <a:picLocks noChangeAspect="1"/>
          </p:cNvPicPr>
          <p:nvPr/>
        </p:nvPicPr>
        <p:blipFill>
          <a:blip r:embed="rId5"/>
          <a:stretch>
            <a:fillRect/>
          </a:stretch>
        </p:blipFill>
        <p:spPr>
          <a:xfrm>
            <a:off x="6465321" y="1146548"/>
            <a:ext cx="5285053" cy="2818422"/>
          </a:xfrm>
          <a:prstGeom prst="rect">
            <a:avLst/>
          </a:prstGeom>
        </p:spPr>
      </p:pic>
      <p:pic>
        <p:nvPicPr>
          <p:cNvPr id="19" name="Picture 19" descr="Table&#10;&#10;Description automatically generated">
            <a:extLst>
              <a:ext uri="{FF2B5EF4-FFF2-40B4-BE49-F238E27FC236}">
                <a16:creationId xmlns:a16="http://schemas.microsoft.com/office/drawing/2014/main" id="{418A31BE-0D71-4D9D-9D88-0CBC64AF6410}"/>
              </a:ext>
            </a:extLst>
          </p:cNvPr>
          <p:cNvPicPr>
            <a:picLocks noChangeAspect="1"/>
          </p:cNvPicPr>
          <p:nvPr/>
        </p:nvPicPr>
        <p:blipFill>
          <a:blip r:embed="rId6"/>
          <a:stretch>
            <a:fillRect/>
          </a:stretch>
        </p:blipFill>
        <p:spPr>
          <a:xfrm>
            <a:off x="6220590" y="4549973"/>
            <a:ext cx="5563154" cy="1556927"/>
          </a:xfrm>
          <a:prstGeom prst="rect">
            <a:avLst/>
          </a:prstGeom>
        </p:spPr>
      </p:pic>
      <p:pic>
        <p:nvPicPr>
          <p:cNvPr id="20" name="Picture 20" descr="Table&#10;&#10;Description automatically generated">
            <a:extLst>
              <a:ext uri="{FF2B5EF4-FFF2-40B4-BE49-F238E27FC236}">
                <a16:creationId xmlns:a16="http://schemas.microsoft.com/office/drawing/2014/main" id="{BF270950-8422-4419-BB21-4C6B77D1222B}"/>
              </a:ext>
            </a:extLst>
          </p:cNvPr>
          <p:cNvPicPr>
            <a:picLocks noChangeAspect="1"/>
          </p:cNvPicPr>
          <p:nvPr/>
        </p:nvPicPr>
        <p:blipFill>
          <a:blip r:embed="rId7"/>
          <a:stretch>
            <a:fillRect/>
          </a:stretch>
        </p:blipFill>
        <p:spPr>
          <a:xfrm>
            <a:off x="6320706" y="3922154"/>
            <a:ext cx="5368483" cy="682304"/>
          </a:xfrm>
          <a:prstGeom prst="rect">
            <a:avLst/>
          </a:prstGeom>
        </p:spPr>
      </p:pic>
      <p:pic>
        <p:nvPicPr>
          <p:cNvPr id="22" name="Picture 21" descr="A picture containing shape&#10;&#10;Description automatically generated">
            <a:extLst>
              <a:ext uri="{FF2B5EF4-FFF2-40B4-BE49-F238E27FC236}">
                <a16:creationId xmlns:a16="http://schemas.microsoft.com/office/drawing/2014/main" id="{80A69359-E659-49D3-B698-03D9C9CD97F9}"/>
              </a:ext>
            </a:extLst>
          </p:cNvPr>
          <p:cNvPicPr>
            <a:picLocks noChangeAspect="1"/>
          </p:cNvPicPr>
          <p:nvPr/>
        </p:nvPicPr>
        <p:blipFill rotWithShape="1">
          <a:blip r:embed="rId8"/>
          <a:srcRect l="13072" t="40000" b="25455"/>
          <a:stretch/>
        </p:blipFill>
        <p:spPr>
          <a:xfrm>
            <a:off x="1063485" y="6440768"/>
            <a:ext cx="10834084" cy="231637"/>
          </a:xfrm>
          <a:prstGeom prst="rect">
            <a:avLst/>
          </a:prstGeom>
        </p:spPr>
      </p:pic>
      <p:sp>
        <p:nvSpPr>
          <p:cNvPr id="23" name="Arrow: Right 22">
            <a:extLst>
              <a:ext uri="{FF2B5EF4-FFF2-40B4-BE49-F238E27FC236}">
                <a16:creationId xmlns:a16="http://schemas.microsoft.com/office/drawing/2014/main" id="{2C6FADE3-11F3-40EA-BBA0-E4E00A919368}"/>
              </a:ext>
            </a:extLst>
          </p:cNvPr>
          <p:cNvSpPr/>
          <p:nvPr/>
        </p:nvSpPr>
        <p:spPr>
          <a:xfrm>
            <a:off x="138238" y="6245414"/>
            <a:ext cx="763404" cy="422322"/>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96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Hypothesis testing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pic>
        <p:nvPicPr>
          <p:cNvPr id="10" name="Picture 9">
            <a:extLst>
              <a:ext uri="{FF2B5EF4-FFF2-40B4-BE49-F238E27FC236}">
                <a16:creationId xmlns:a16="http://schemas.microsoft.com/office/drawing/2014/main" id="{258FC313-CBCA-4FA3-9AB2-96A44F69D64B}"/>
              </a:ext>
            </a:extLst>
          </p:cNvPr>
          <p:cNvPicPr>
            <a:picLocks noChangeAspect="1"/>
          </p:cNvPicPr>
          <p:nvPr/>
        </p:nvPicPr>
        <p:blipFill>
          <a:blip r:embed="rId3"/>
          <a:stretch>
            <a:fillRect/>
          </a:stretch>
        </p:blipFill>
        <p:spPr>
          <a:xfrm>
            <a:off x="336813" y="2559384"/>
            <a:ext cx="5562600" cy="781050"/>
          </a:xfrm>
          <a:prstGeom prst="rect">
            <a:avLst/>
          </a:prstGeom>
        </p:spPr>
      </p:pic>
      <p:pic>
        <p:nvPicPr>
          <p:cNvPr id="17" name="Picture 16">
            <a:extLst>
              <a:ext uri="{FF2B5EF4-FFF2-40B4-BE49-F238E27FC236}">
                <a16:creationId xmlns:a16="http://schemas.microsoft.com/office/drawing/2014/main" id="{A3BBB445-36B6-4D2F-87F4-A7FBEEFBF756}"/>
              </a:ext>
            </a:extLst>
          </p:cNvPr>
          <p:cNvPicPr>
            <a:picLocks noChangeAspect="1"/>
          </p:cNvPicPr>
          <p:nvPr/>
        </p:nvPicPr>
        <p:blipFill>
          <a:blip r:embed="rId4"/>
          <a:stretch>
            <a:fillRect/>
          </a:stretch>
        </p:blipFill>
        <p:spPr>
          <a:xfrm>
            <a:off x="336813" y="1494587"/>
            <a:ext cx="4962525" cy="590550"/>
          </a:xfrm>
          <a:prstGeom prst="rect">
            <a:avLst/>
          </a:prstGeom>
        </p:spPr>
      </p:pic>
      <p:sp>
        <p:nvSpPr>
          <p:cNvPr id="4" name="TextBox 3">
            <a:extLst>
              <a:ext uri="{FF2B5EF4-FFF2-40B4-BE49-F238E27FC236}">
                <a16:creationId xmlns:a16="http://schemas.microsoft.com/office/drawing/2014/main" id="{C4C0ED80-B925-4615-9EE7-03FCB6D268D3}"/>
              </a:ext>
            </a:extLst>
          </p:cNvPr>
          <p:cNvSpPr txBox="1"/>
          <p:nvPr/>
        </p:nvSpPr>
        <p:spPr>
          <a:xfrm>
            <a:off x="6617855" y="13685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Segoe UI Light"/>
            </a:endParaRPr>
          </a:p>
        </p:txBody>
      </p:sp>
      <p:sp>
        <p:nvSpPr>
          <p:cNvPr id="15" name="TextBox 14">
            <a:extLst>
              <a:ext uri="{FF2B5EF4-FFF2-40B4-BE49-F238E27FC236}">
                <a16:creationId xmlns:a16="http://schemas.microsoft.com/office/drawing/2014/main" id="{867BEB3F-9CE5-452D-BF28-C7EB9BA6BA39}"/>
              </a:ext>
            </a:extLst>
          </p:cNvPr>
          <p:cNvSpPr txBox="1"/>
          <p:nvPr/>
        </p:nvSpPr>
        <p:spPr>
          <a:xfrm>
            <a:off x="6033697" y="1369879"/>
            <a:ext cx="5575446" cy="4260077"/>
          </a:xfrm>
          <a:prstGeom prst="rect">
            <a:avLst/>
          </a:prstGeom>
          <a:noFill/>
        </p:spPr>
        <p:txBody>
          <a:bodyPr wrap="square" lIns="91440" tIns="45720" rIns="91440" bIns="45720" anchor="t">
            <a:spAutoFit/>
          </a:bodyPr>
          <a:lstStyle/>
          <a:p>
            <a:pPr marL="285750" indent="-285750" algn="just">
              <a:lnSpc>
                <a:spcPct val="150000"/>
              </a:lnSpc>
              <a:buFont typeface="Wingdings"/>
              <a:buChar char="ü"/>
            </a:pPr>
            <a:r>
              <a:rPr lang="en-US" sz="1400" dirty="0">
                <a:ea typeface="+mn-lt"/>
                <a:cs typeface="+mn-lt"/>
              </a:rPr>
              <a:t>Multiple coefficient of determination (R</a:t>
            </a:r>
            <a:r>
              <a:rPr lang="en-US" sz="1400" baseline="30000" dirty="0">
                <a:ea typeface="+mn-lt"/>
                <a:cs typeface="+mn-lt"/>
              </a:rPr>
              <a:t>2</a:t>
            </a:r>
            <a:r>
              <a:rPr lang="en-US" sz="1400" dirty="0">
                <a:ea typeface="+mn-lt"/>
                <a:cs typeface="+mn-lt"/>
              </a:rPr>
              <a:t> = 0.345), implies that 34.5% of the variation in the dependent variable, VALP is explained by the independent variables that are included in this model.</a:t>
            </a:r>
            <a:endParaRPr lang="en-US" sz="1400" dirty="0">
              <a:cs typeface="Calibri"/>
            </a:endParaRPr>
          </a:p>
          <a:p>
            <a:pPr algn="just">
              <a:lnSpc>
                <a:spcPct val="150000"/>
              </a:lnSpc>
            </a:pPr>
            <a:endParaRPr lang="en-US" sz="1400" dirty="0">
              <a:ea typeface="+mn-lt"/>
              <a:cs typeface="+mn-lt"/>
            </a:endParaRPr>
          </a:p>
          <a:p>
            <a:pPr marL="285750" indent="-285750" algn="just">
              <a:lnSpc>
                <a:spcPct val="150000"/>
              </a:lnSpc>
              <a:buFont typeface="Wingdings"/>
              <a:buChar char="ü"/>
            </a:pPr>
            <a:r>
              <a:rPr lang="en-US" sz="1400" dirty="0">
                <a:ea typeface="+mn-lt"/>
                <a:cs typeface="+mn-lt"/>
              </a:rPr>
              <a:t>For joint test,  </a:t>
            </a:r>
            <a:r>
              <a:rPr lang="en-US" sz="1400" dirty="0">
                <a:ea typeface="+mn-lt"/>
                <a:cs typeface="Calibri"/>
              </a:rPr>
              <a:t> H</a:t>
            </a:r>
            <a:r>
              <a:rPr lang="en-US" sz="1400" baseline="-25000" dirty="0">
                <a:ea typeface="+mn-lt"/>
                <a:cs typeface="Calibri"/>
              </a:rPr>
              <a:t>0</a:t>
            </a:r>
            <a:r>
              <a:rPr lang="en-US" sz="1400" dirty="0">
                <a:ea typeface="+mn-lt"/>
                <a:cs typeface="+mn-lt"/>
              </a:rPr>
              <a:t>: β</a:t>
            </a:r>
            <a:r>
              <a:rPr lang="en-US" sz="1400" baseline="-25000" dirty="0">
                <a:ea typeface="+mn-lt"/>
                <a:cs typeface="+mn-lt"/>
              </a:rPr>
              <a:t>1</a:t>
            </a:r>
            <a:r>
              <a:rPr lang="en-US" sz="1400" dirty="0">
                <a:ea typeface="+mn-lt"/>
                <a:cs typeface="+mn-lt"/>
              </a:rPr>
              <a:t> = β</a:t>
            </a:r>
            <a:r>
              <a:rPr lang="en-US" sz="1400" baseline="-25000" dirty="0">
                <a:ea typeface="+mn-lt"/>
                <a:cs typeface="+mn-lt"/>
              </a:rPr>
              <a:t>2</a:t>
            </a:r>
            <a:r>
              <a:rPr lang="en-US" sz="1400" dirty="0">
                <a:ea typeface="+mn-lt"/>
                <a:cs typeface="+mn-lt"/>
              </a:rPr>
              <a:t> = … = β</a:t>
            </a:r>
            <a:r>
              <a:rPr lang="en-US" sz="1400" baseline="-25000" dirty="0">
                <a:ea typeface="+mn-lt"/>
                <a:cs typeface="+mn-lt"/>
              </a:rPr>
              <a:t>k</a:t>
            </a:r>
            <a:r>
              <a:rPr lang="en-US" sz="1400" dirty="0">
                <a:ea typeface="+mn-lt"/>
                <a:cs typeface="+mn-lt"/>
              </a:rPr>
              <a:t> = 0    </a:t>
            </a:r>
            <a:r>
              <a:rPr lang="en-US" sz="1400" dirty="0">
                <a:ea typeface="+mn-lt"/>
                <a:cs typeface="Calibri"/>
              </a:rPr>
              <a:t> H</a:t>
            </a:r>
            <a:r>
              <a:rPr lang="en-US" sz="1400" baseline="-25000" dirty="0">
                <a:ea typeface="+mn-lt"/>
                <a:cs typeface="Calibri"/>
              </a:rPr>
              <a:t>a</a:t>
            </a:r>
            <a:r>
              <a:rPr lang="en-US" sz="1400" dirty="0">
                <a:ea typeface="+mn-lt"/>
                <a:cs typeface="+mn-lt"/>
              </a:rPr>
              <a:t>: At least one β</a:t>
            </a:r>
            <a:r>
              <a:rPr lang="en-US" sz="1400" baseline="-25000" dirty="0">
                <a:ea typeface="+mn-lt"/>
                <a:cs typeface="+mn-lt"/>
              </a:rPr>
              <a:t>j</a:t>
            </a:r>
            <a:r>
              <a:rPr lang="en-US" sz="1400" dirty="0">
                <a:ea typeface="+mn-lt"/>
                <a:cs typeface="+mn-lt"/>
              </a:rPr>
              <a:t> ≠ 0 </a:t>
            </a:r>
            <a:endParaRPr lang="en-US" sz="1400" dirty="0">
              <a:ea typeface="+mn-lt"/>
              <a:cs typeface="Calibri"/>
            </a:endParaRPr>
          </a:p>
          <a:p>
            <a:pPr algn="just">
              <a:lnSpc>
                <a:spcPct val="150000"/>
              </a:lnSpc>
            </a:pPr>
            <a:r>
              <a:rPr lang="en-US" sz="1400" dirty="0">
                <a:ea typeface="+mn-lt"/>
                <a:cs typeface="+mn-lt"/>
              </a:rPr>
              <a:t>       Rejection rule : If p-value &lt; Alpha, Reject </a:t>
            </a:r>
            <a:r>
              <a:rPr lang="en-US" sz="1400" dirty="0">
                <a:ea typeface="+mn-lt"/>
                <a:cs typeface="Calibri"/>
              </a:rPr>
              <a:t> H</a:t>
            </a:r>
            <a:r>
              <a:rPr lang="en-US" sz="1400" baseline="-25000" dirty="0">
                <a:ea typeface="+mn-lt"/>
                <a:cs typeface="Calibri"/>
              </a:rPr>
              <a:t>0</a:t>
            </a:r>
            <a:r>
              <a:rPr lang="en-US" sz="1400" dirty="0">
                <a:ea typeface="+mn-lt"/>
                <a:cs typeface="+mn-lt"/>
              </a:rPr>
              <a:t>.</a:t>
            </a:r>
            <a:endParaRPr lang="en-US" sz="1400" dirty="0">
              <a:ea typeface="+mn-lt"/>
              <a:cs typeface="Calibri"/>
            </a:endParaRPr>
          </a:p>
          <a:p>
            <a:pPr algn="just">
              <a:lnSpc>
                <a:spcPct val="150000"/>
              </a:lnSpc>
            </a:pPr>
            <a:r>
              <a:rPr lang="en-US" sz="1400" dirty="0">
                <a:ea typeface="+mn-lt"/>
                <a:cs typeface="+mn-lt"/>
              </a:rPr>
              <a:t>       Result: 0.00 &lt; (0.05), Reject </a:t>
            </a:r>
            <a:r>
              <a:rPr lang="en-US" sz="1400" dirty="0">
                <a:ea typeface="+mn-lt"/>
                <a:cs typeface="Calibri"/>
              </a:rPr>
              <a:t>H</a:t>
            </a:r>
            <a:r>
              <a:rPr lang="en-US" sz="1400" baseline="-25000" dirty="0">
                <a:ea typeface="+mn-lt"/>
                <a:cs typeface="Calibri"/>
              </a:rPr>
              <a:t>0.</a:t>
            </a:r>
            <a:r>
              <a:rPr lang="en-US" sz="1400" dirty="0">
                <a:ea typeface="+mn-lt"/>
                <a:cs typeface="+mn-lt"/>
              </a:rPr>
              <a:t> Model is significant.</a:t>
            </a:r>
            <a:endParaRPr lang="en-US" sz="1400" dirty="0">
              <a:cs typeface="Calibri"/>
            </a:endParaRPr>
          </a:p>
          <a:p>
            <a:pPr algn="just">
              <a:lnSpc>
                <a:spcPct val="150000"/>
              </a:lnSpc>
            </a:pPr>
            <a:endParaRPr lang="en-US" sz="1400" dirty="0">
              <a:ea typeface="+mn-lt"/>
              <a:cs typeface="+mn-lt"/>
            </a:endParaRPr>
          </a:p>
          <a:p>
            <a:pPr marL="285750" indent="-285750" algn="just">
              <a:lnSpc>
                <a:spcPct val="150000"/>
              </a:lnSpc>
              <a:buFont typeface="Wingdings"/>
              <a:buChar char="ü"/>
            </a:pPr>
            <a:r>
              <a:rPr lang="en-US" sz="1400" dirty="0">
                <a:ea typeface="+mn-lt"/>
                <a:cs typeface="+mn-lt"/>
              </a:rPr>
              <a:t>For individual test,  </a:t>
            </a:r>
            <a:r>
              <a:rPr lang="en-US" sz="1400" dirty="0">
                <a:ea typeface="+mn-lt"/>
                <a:cs typeface="Calibri"/>
              </a:rPr>
              <a:t>H</a:t>
            </a:r>
            <a:r>
              <a:rPr lang="en-US" sz="1400" baseline="-25000" dirty="0">
                <a:ea typeface="+mn-lt"/>
                <a:cs typeface="Calibri"/>
              </a:rPr>
              <a:t>0</a:t>
            </a:r>
            <a:r>
              <a:rPr lang="en-US" sz="1400" dirty="0">
                <a:ea typeface="+mn-lt"/>
                <a:cs typeface="Calibri"/>
              </a:rPr>
              <a:t>:</a:t>
            </a:r>
            <a:r>
              <a:rPr lang="en-US" sz="1400" dirty="0">
                <a:ea typeface="+mn-lt"/>
                <a:cs typeface="+mn-lt"/>
              </a:rPr>
              <a:t> β</a:t>
            </a:r>
            <a:r>
              <a:rPr lang="en-US" sz="1400" i="1" baseline="-25000" dirty="0">
                <a:ea typeface="+mn-lt"/>
                <a:cs typeface="+mn-lt"/>
              </a:rPr>
              <a:t>j</a:t>
            </a:r>
            <a:r>
              <a:rPr lang="en-US" sz="1400" i="1" dirty="0">
                <a:ea typeface="+mn-lt"/>
                <a:cs typeface="+mn-lt"/>
              </a:rPr>
              <a:t> =</a:t>
            </a:r>
            <a:r>
              <a:rPr lang="en-US" sz="1400" dirty="0">
                <a:ea typeface="+mn-lt"/>
                <a:cs typeface="+mn-lt"/>
              </a:rPr>
              <a:t> 0        </a:t>
            </a:r>
            <a:r>
              <a:rPr lang="en-US" sz="1400" dirty="0">
                <a:ea typeface="+mn-lt"/>
                <a:cs typeface="Calibri"/>
              </a:rPr>
              <a:t> H</a:t>
            </a:r>
            <a:r>
              <a:rPr lang="en-US" sz="1400" baseline="-25000" dirty="0">
                <a:ea typeface="+mn-lt"/>
                <a:cs typeface="Calibri"/>
              </a:rPr>
              <a:t>a</a:t>
            </a:r>
            <a:r>
              <a:rPr lang="en-US" sz="1400" dirty="0">
                <a:ea typeface="+mn-lt"/>
                <a:cs typeface="Calibri"/>
              </a:rPr>
              <a:t>:</a:t>
            </a:r>
            <a:r>
              <a:rPr lang="en-US" sz="1400" dirty="0">
                <a:ea typeface="+mn-lt"/>
                <a:cs typeface="+mn-lt"/>
              </a:rPr>
              <a:t> β</a:t>
            </a:r>
            <a:r>
              <a:rPr lang="en-US" sz="1400" i="1" baseline="-25000" dirty="0">
                <a:ea typeface="+mn-lt"/>
                <a:cs typeface="+mn-lt"/>
              </a:rPr>
              <a:t>j</a:t>
            </a:r>
            <a:r>
              <a:rPr lang="en-US" sz="1400" dirty="0">
                <a:ea typeface="+mn-lt"/>
                <a:cs typeface="+mn-lt"/>
              </a:rPr>
              <a:t> ≠ 0 </a:t>
            </a:r>
            <a:endParaRPr lang="en-US" sz="1400" dirty="0">
              <a:ea typeface="+mn-lt"/>
              <a:cs typeface="Calibri"/>
            </a:endParaRPr>
          </a:p>
          <a:p>
            <a:pPr algn="just">
              <a:lnSpc>
                <a:spcPct val="150000"/>
              </a:lnSpc>
            </a:pPr>
            <a:r>
              <a:rPr lang="en-US" sz="1400" dirty="0">
                <a:ea typeface="+mn-lt"/>
                <a:cs typeface="+mn-lt"/>
              </a:rPr>
              <a:t>       Rejection rule : If p-value &lt; Alpha, Reject </a:t>
            </a:r>
            <a:r>
              <a:rPr lang="en-US" sz="1400" dirty="0">
                <a:ea typeface="+mn-lt"/>
                <a:cs typeface="Calibri"/>
              </a:rPr>
              <a:t> H</a:t>
            </a:r>
            <a:r>
              <a:rPr lang="en-US" sz="1400" baseline="-25000" dirty="0">
                <a:ea typeface="+mn-lt"/>
                <a:cs typeface="Calibri"/>
              </a:rPr>
              <a:t>0</a:t>
            </a:r>
            <a:r>
              <a:rPr lang="en-US" sz="1400" dirty="0">
                <a:ea typeface="+mn-lt"/>
                <a:cs typeface="+mn-lt"/>
              </a:rPr>
              <a:t>.</a:t>
            </a:r>
            <a:endParaRPr lang="en-US" sz="1400" dirty="0">
              <a:ea typeface="+mn-lt"/>
              <a:cs typeface="Calibri"/>
            </a:endParaRPr>
          </a:p>
          <a:p>
            <a:pPr algn="just">
              <a:lnSpc>
                <a:spcPct val="150000"/>
              </a:lnSpc>
            </a:pPr>
            <a:r>
              <a:rPr lang="en-US" sz="1400" dirty="0">
                <a:ea typeface="+mn-lt"/>
                <a:cs typeface="+mn-lt"/>
              </a:rPr>
              <a:t>       Result: p-value of all the IV’s &lt; alpha (0.05), Reject </a:t>
            </a:r>
            <a:r>
              <a:rPr lang="en-US" sz="1400" dirty="0">
                <a:ea typeface="+mn-lt"/>
                <a:cs typeface="Calibri"/>
              </a:rPr>
              <a:t> H</a:t>
            </a:r>
            <a:r>
              <a:rPr lang="en-US" sz="1400" baseline="-25000" dirty="0">
                <a:ea typeface="+mn-lt"/>
                <a:cs typeface="Calibri"/>
              </a:rPr>
              <a:t>0</a:t>
            </a:r>
            <a:r>
              <a:rPr lang="en-US" sz="1400" dirty="0">
                <a:ea typeface="+mn-lt"/>
                <a:cs typeface="+mn-lt"/>
              </a:rPr>
              <a:t>.</a:t>
            </a:r>
            <a:endParaRPr lang="en-US" sz="1400" dirty="0">
              <a:ea typeface="+mn-lt"/>
              <a:cs typeface="Calibri"/>
            </a:endParaRPr>
          </a:p>
          <a:p>
            <a:pPr algn="just">
              <a:lnSpc>
                <a:spcPct val="150000"/>
              </a:lnSpc>
            </a:pPr>
            <a:r>
              <a:rPr lang="en-US" sz="1400" dirty="0">
                <a:ea typeface="+mn-lt"/>
                <a:cs typeface="+mn-lt"/>
              </a:rPr>
              <a:t>       All the IV’s are significantly related to the dependent variable, VALP.</a:t>
            </a:r>
            <a:endParaRPr lang="en-US" sz="1400" dirty="0">
              <a:cs typeface="Calibri"/>
            </a:endParaRPr>
          </a:p>
          <a:p>
            <a:pPr marL="228600" marR="0" algn="just">
              <a:lnSpc>
                <a:spcPct val="150000"/>
              </a:lnSpc>
              <a:spcBef>
                <a:spcPts val="0"/>
              </a:spcBef>
              <a:spcAft>
                <a:spcPts val="0"/>
              </a:spcAft>
            </a:pPr>
            <a:endParaRPr lang="en-US" sz="1400" dirty="0">
              <a:latin typeface="Calibri"/>
              <a:cs typeface="Calibri"/>
            </a:endParaRPr>
          </a:p>
        </p:txBody>
      </p:sp>
      <p:pic>
        <p:nvPicPr>
          <p:cNvPr id="6" name="Picture 5">
            <a:extLst>
              <a:ext uri="{FF2B5EF4-FFF2-40B4-BE49-F238E27FC236}">
                <a16:creationId xmlns:a16="http://schemas.microsoft.com/office/drawing/2014/main" id="{1CD1F3D8-2061-44AC-844E-3144DCFB88A9}"/>
              </a:ext>
            </a:extLst>
          </p:cNvPr>
          <p:cNvPicPr>
            <a:picLocks noChangeAspect="1"/>
          </p:cNvPicPr>
          <p:nvPr/>
        </p:nvPicPr>
        <p:blipFill>
          <a:blip r:embed="rId5"/>
          <a:stretch>
            <a:fillRect/>
          </a:stretch>
        </p:blipFill>
        <p:spPr>
          <a:xfrm>
            <a:off x="336813" y="3814681"/>
            <a:ext cx="5575446" cy="1674754"/>
          </a:xfrm>
          <a:prstGeom prst="rect">
            <a:avLst/>
          </a:prstGeom>
        </p:spPr>
      </p:pic>
    </p:spTree>
    <p:extLst>
      <p:ext uri="{BB962C8B-B14F-4D97-AF65-F5344CB8AC3E}">
        <p14:creationId xmlns:p14="http://schemas.microsoft.com/office/powerpoint/2010/main" val="233359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0233" y="311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Tests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
        <p:nvSpPr>
          <p:cNvPr id="13" name="Rectangle 12">
            <a:extLst>
              <a:ext uri="{FF2B5EF4-FFF2-40B4-BE49-F238E27FC236}">
                <a16:creationId xmlns:a16="http://schemas.microsoft.com/office/drawing/2014/main" id="{CB6EA8B1-2BF9-45B5-A867-416C14C2EF43}"/>
              </a:ext>
            </a:extLst>
          </p:cNvPr>
          <p:cNvSpPr/>
          <p:nvPr/>
        </p:nvSpPr>
        <p:spPr>
          <a:xfrm>
            <a:off x="6377731" y="855297"/>
            <a:ext cx="4591050" cy="223394"/>
          </a:xfrm>
          <a:prstGeom prst="rect">
            <a:avLst/>
          </a:prstGeom>
        </p:spPr>
        <p:txBody>
          <a:bodyPr wrap="square" lIns="0" tIns="0" rIns="0" bIns="0" anchor="t">
            <a:spAutoFit/>
          </a:bodyPr>
          <a:lstStyle/>
          <a:p>
            <a:pPr>
              <a:lnSpc>
                <a:spcPts val="1900"/>
              </a:lnSpc>
            </a:pPr>
            <a:endParaRPr lang="en-US" sz="1400">
              <a:solidFill>
                <a:schemeClr val="tx1">
                  <a:lumMod val="75000"/>
                  <a:lumOff val="25000"/>
                </a:schemeClr>
              </a:solidFill>
              <a:cs typeface="Segoe UI" panose="020B0502040204020203" pitchFamily="34" charset="0"/>
            </a:endParaRPr>
          </a:p>
        </p:txBody>
      </p:sp>
      <p:pic>
        <p:nvPicPr>
          <p:cNvPr id="12" name="Picture 11">
            <a:extLst>
              <a:ext uri="{FF2B5EF4-FFF2-40B4-BE49-F238E27FC236}">
                <a16:creationId xmlns:a16="http://schemas.microsoft.com/office/drawing/2014/main" id="{C760FC70-D638-4453-95EE-F66E08037C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5401" y="1078691"/>
            <a:ext cx="3014661" cy="2124459"/>
          </a:xfrm>
          <a:prstGeom prst="rect">
            <a:avLst/>
          </a:prstGeom>
          <a:noFill/>
        </p:spPr>
      </p:pic>
      <p:pic>
        <p:nvPicPr>
          <p:cNvPr id="15" name="Picture 14">
            <a:extLst>
              <a:ext uri="{FF2B5EF4-FFF2-40B4-BE49-F238E27FC236}">
                <a16:creationId xmlns:a16="http://schemas.microsoft.com/office/drawing/2014/main" id="{494CE447-2A36-4F13-B322-B8EB03D178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005791" y="1176244"/>
            <a:ext cx="1792328" cy="1885097"/>
          </a:xfrm>
          <a:prstGeom prst="rect">
            <a:avLst/>
          </a:prstGeom>
          <a:noFill/>
          <a:ln>
            <a:noFill/>
          </a:ln>
        </p:spPr>
      </p:pic>
      <p:pic>
        <p:nvPicPr>
          <p:cNvPr id="18" name="Picture 17">
            <a:extLst>
              <a:ext uri="{FF2B5EF4-FFF2-40B4-BE49-F238E27FC236}">
                <a16:creationId xmlns:a16="http://schemas.microsoft.com/office/drawing/2014/main" id="{35A9553E-204C-4B16-AE0E-ADB72786C1E9}"/>
              </a:ext>
            </a:extLst>
          </p:cNvPr>
          <p:cNvPicPr>
            <a:picLocks noChangeAspect="1"/>
          </p:cNvPicPr>
          <p:nvPr/>
        </p:nvPicPr>
        <p:blipFill>
          <a:blip r:embed="rId5"/>
          <a:stretch>
            <a:fillRect/>
          </a:stretch>
        </p:blipFill>
        <p:spPr>
          <a:xfrm>
            <a:off x="7454232" y="3430198"/>
            <a:ext cx="3714242" cy="2572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60B2AE-0F64-4852-A757-D7BC1EE087AD}"/>
                  </a:ext>
                </a:extLst>
              </p:cNvPr>
              <p:cNvSpPr txBox="1"/>
              <p:nvPr/>
            </p:nvSpPr>
            <p:spPr>
              <a:xfrm>
                <a:off x="495706" y="1162880"/>
                <a:ext cx="5882025" cy="5195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ü"/>
                </a:pPr>
                <a:r>
                  <a:rPr lang="en-US" sz="1400" b="1" dirty="0">
                    <a:ea typeface="+mn-lt"/>
                    <a:cs typeface="+mn-lt"/>
                  </a:rPr>
                  <a:t>Normality</a:t>
                </a:r>
                <a:r>
                  <a:rPr lang="en-US" sz="1400" dirty="0">
                    <a:ea typeface="+mn-lt"/>
                    <a:cs typeface="+mn-lt"/>
                  </a:rPr>
                  <a:t>: From both numerical and graphical output, the probability of the residual distribution is not normal.</a:t>
                </a:r>
              </a:p>
              <a:p>
                <a:pPr lvl="1">
                  <a:lnSpc>
                    <a:spcPct val="150000"/>
                  </a:lnSpc>
                </a:pPr>
                <a:r>
                  <a:rPr lang="en-US" sz="1400" dirty="0">
                    <a:ea typeface="+mn-lt"/>
                    <a:cs typeface="+mn-lt"/>
                  </a:rPr>
                  <a:t>  H</a:t>
                </a:r>
                <a:r>
                  <a:rPr lang="en-US" sz="1400" baseline="-25000" dirty="0">
                    <a:ea typeface="+mn-lt"/>
                    <a:cs typeface="+mn-lt"/>
                  </a:rPr>
                  <a:t>0</a:t>
                </a:r>
                <a:r>
                  <a:rPr lang="en-US" sz="1400" dirty="0">
                    <a:ea typeface="+mn-lt"/>
                    <a:cs typeface="+mn-lt"/>
                  </a:rPr>
                  <a:t>: The data is normally distributed </a:t>
                </a:r>
                <a:endParaRPr lang="en-US" sz="1400" dirty="0">
                  <a:cs typeface="Segoe UI Light"/>
                </a:endParaRPr>
              </a:p>
              <a:p>
                <a:pPr lvl="1">
                  <a:lnSpc>
                    <a:spcPct val="150000"/>
                  </a:lnSpc>
                </a:pPr>
                <a:r>
                  <a:rPr lang="en-US" sz="1400" dirty="0">
                    <a:ea typeface="+mn-lt"/>
                    <a:cs typeface="+mn-lt"/>
                  </a:rPr>
                  <a:t>  H</a:t>
                </a:r>
                <a:r>
                  <a:rPr lang="en-US" sz="1400" baseline="-25000" dirty="0">
                    <a:ea typeface="+mn-lt"/>
                    <a:cs typeface="+mn-lt"/>
                  </a:rPr>
                  <a:t>a</a:t>
                </a:r>
                <a:r>
                  <a:rPr lang="en-US" sz="1400" dirty="0">
                    <a:ea typeface="+mn-lt"/>
                    <a:cs typeface="+mn-lt"/>
                  </a:rPr>
                  <a:t>: The data is NOT normally distributed</a:t>
                </a:r>
                <a:endParaRPr lang="en-US" sz="1400" dirty="0">
                  <a:cs typeface="Segoe UI Light"/>
                </a:endParaRPr>
              </a:p>
              <a:p>
                <a:pPr lvl="1">
                  <a:lnSpc>
                    <a:spcPct val="150000"/>
                  </a:lnSpc>
                </a:pPr>
                <a:r>
                  <a:rPr lang="en-US" sz="1400" dirty="0">
                    <a:ea typeface="+mn-lt"/>
                    <a:cs typeface="+mn-lt"/>
                  </a:rPr>
                  <a:t>  Rejection rule : Test statistic (</a:t>
                </a:r>
                <a:r>
                  <a:rPr lang="en-US" sz="1400" dirty="0" err="1">
                    <a:ea typeface="+mn-lt"/>
                    <a:cs typeface="+mn-lt"/>
                  </a:rPr>
                  <a:t>t</a:t>
                </a:r>
                <a:r>
                  <a:rPr lang="en-US" sz="1400" baseline="-25000" dirty="0" err="1">
                    <a:ea typeface="+mn-lt"/>
                    <a:cs typeface="+mn-lt"/>
                  </a:rPr>
                  <a:t>stat</a:t>
                </a:r>
                <a:r>
                  <a:rPr lang="en-US" sz="1400" dirty="0">
                    <a:ea typeface="+mn-lt"/>
                    <a:cs typeface="+mn-lt"/>
                  </a:rPr>
                  <a:t>) &gt; </a:t>
                </a:r>
                <a:r>
                  <a:rPr lang="en-US" sz="1400" dirty="0" err="1">
                    <a:ea typeface="+mn-lt"/>
                    <a:cs typeface="+mn-lt"/>
                  </a:rPr>
                  <a:t>CVal</a:t>
                </a:r>
                <a:r>
                  <a:rPr lang="en-US" sz="1400" dirty="0">
                    <a:ea typeface="+mn-lt"/>
                    <a:cs typeface="+mn-lt"/>
                  </a:rPr>
                  <a:t>, Reject H</a:t>
                </a:r>
                <a:r>
                  <a:rPr lang="en-US" sz="1400" baseline="-25000" dirty="0">
                    <a:ea typeface="+mn-lt"/>
                    <a:cs typeface="+mn-lt"/>
                  </a:rPr>
                  <a:t>0.</a:t>
                </a:r>
                <a:endParaRPr lang="en-US" sz="1400" dirty="0">
                  <a:cs typeface="Segoe UI Light"/>
                </a:endParaRPr>
              </a:p>
              <a:p>
                <a:pPr lvl="1">
                  <a:lnSpc>
                    <a:spcPct val="150000"/>
                  </a:lnSpc>
                </a:pPr>
                <a:endParaRPr lang="en-US" sz="1400" baseline="-25000" dirty="0">
                  <a:ea typeface="+mn-lt"/>
                  <a:cs typeface="+mn-lt"/>
                </a:endParaRPr>
              </a:p>
              <a:p>
                <a:pPr marL="285750" indent="-285750" algn="just">
                  <a:lnSpc>
                    <a:spcPct val="150000"/>
                  </a:lnSpc>
                  <a:buFont typeface="Wingdings"/>
                  <a:buChar char="ü"/>
                </a:pPr>
                <a:r>
                  <a:rPr lang="en-US" sz="1400" b="1" dirty="0">
                    <a:ea typeface="+mn-lt"/>
                    <a:cs typeface="+mn-lt"/>
                  </a:rPr>
                  <a:t>Linearity</a:t>
                </a:r>
                <a:r>
                  <a:rPr lang="en-US" sz="1400" dirty="0">
                    <a:ea typeface="+mn-lt"/>
                    <a:cs typeface="+mn-lt"/>
                  </a:rPr>
                  <a:t>: There is a fan-shaped pattern indicating the residuals are not randomly dispersed, linearity (mean of zero) assumption is violated.</a:t>
                </a:r>
                <a:endParaRPr lang="en-US" sz="1400" dirty="0">
                  <a:cs typeface="Segoe UI Light"/>
                </a:endParaRPr>
              </a:p>
              <a:p>
                <a:pPr algn="just">
                  <a:lnSpc>
                    <a:spcPct val="150000"/>
                  </a:lnSpc>
                </a:pPr>
                <a:endParaRPr lang="en-US" sz="1400" dirty="0">
                  <a:ea typeface="+mn-lt"/>
                  <a:cs typeface="+mn-lt"/>
                </a:endParaRPr>
              </a:p>
              <a:p>
                <a:pPr marL="285750" indent="-285750" algn="just">
                  <a:lnSpc>
                    <a:spcPct val="150000"/>
                  </a:lnSpc>
                  <a:buFont typeface="Wingdings"/>
                  <a:buChar char="ü"/>
                </a:pPr>
                <a:r>
                  <a:rPr lang="en-US" sz="1400" b="1" dirty="0">
                    <a:ea typeface="+mn-lt"/>
                    <a:cs typeface="+mn-lt"/>
                  </a:rPr>
                  <a:t>Homoscedasticity</a:t>
                </a:r>
                <a:r>
                  <a:rPr lang="en-US" sz="1400" dirty="0">
                    <a:ea typeface="+mn-lt"/>
                    <a:cs typeface="+mn-lt"/>
                  </a:rPr>
                  <a:t>: The residuals appear to fan out as </a:t>
                </a:r>
                <a14:m>
                  <m:oMath xmlns:m="http://schemas.openxmlformats.org/officeDocument/2006/math">
                    <m:acc>
                      <m:accPr>
                        <m:chr m:val="̂"/>
                        <m:ctrlPr>
                          <a:rPr lang="en-US" sz="1400" i="1" dirty="0" smtClean="0">
                            <a:solidFill>
                              <a:srgbClr val="836967"/>
                            </a:solidFill>
                            <a:latin typeface="Cambria Math" panose="02040503050406030204" pitchFamily="18" charset="0"/>
                            <a:ea typeface="+mn-lt"/>
                            <a:cs typeface="+mn-lt"/>
                          </a:rPr>
                        </m:ctrlPr>
                      </m:accPr>
                      <m:e>
                        <m:r>
                          <a:rPr lang="en-US" sz="1400" i="1" dirty="0" smtClean="0">
                            <a:latin typeface="Cambria Math" panose="02040503050406030204" pitchFamily="18" charset="0"/>
                            <a:ea typeface="+mn-lt"/>
                            <a:cs typeface="+mn-lt"/>
                          </a:rPr>
                          <m:t>𝑦</m:t>
                        </m:r>
                      </m:e>
                    </m:acc>
                  </m:oMath>
                </a14:m>
                <a:r>
                  <a:rPr lang="en-US" sz="1400" dirty="0">
                    <a:ea typeface="+mn-lt"/>
                    <a:cs typeface="+mn-lt"/>
                  </a:rPr>
                  <a:t> (predicted y) increases, this model violates homoscedasticity assumption.</a:t>
                </a:r>
                <a:endParaRPr lang="en-US" sz="1400" dirty="0">
                  <a:cs typeface="Segoe UI Light"/>
                </a:endParaRPr>
              </a:p>
              <a:p>
                <a:pPr algn="just">
                  <a:lnSpc>
                    <a:spcPct val="150000"/>
                  </a:lnSpc>
                </a:pPr>
                <a:endParaRPr lang="en-US" sz="1400" dirty="0">
                  <a:ea typeface="+mn-lt"/>
                  <a:cs typeface="+mn-lt"/>
                </a:endParaRPr>
              </a:p>
              <a:p>
                <a:pPr marL="285750" indent="-285750" algn="just">
                  <a:lnSpc>
                    <a:spcPct val="150000"/>
                  </a:lnSpc>
                  <a:buFont typeface="Wingdings"/>
                  <a:buChar char="ü"/>
                </a:pPr>
                <a:r>
                  <a:rPr lang="en-US" sz="1400" b="1" dirty="0">
                    <a:ea typeface="+mn-lt"/>
                    <a:cs typeface="+mn-lt"/>
                  </a:rPr>
                  <a:t>Multicollinearity</a:t>
                </a:r>
                <a:r>
                  <a:rPr lang="en-US" sz="1400" dirty="0">
                    <a:ea typeface="+mn-lt"/>
                    <a:cs typeface="+mn-lt"/>
                  </a:rPr>
                  <a:t>: From the Regression table, the VIF for all the independent variables are between 1.00 and 2.00, which indicates that there is no significant multicollinearity observed.</a:t>
                </a:r>
                <a:endParaRPr lang="en-US" sz="1400" dirty="0">
                  <a:cs typeface="Segoe UI Light"/>
                </a:endParaRPr>
              </a:p>
              <a:p>
                <a:pPr algn="l">
                  <a:lnSpc>
                    <a:spcPct val="150000"/>
                  </a:lnSpc>
                </a:pPr>
                <a:endParaRPr lang="en-US" dirty="0">
                  <a:cs typeface="Segoe UI Light"/>
                </a:endParaRPr>
              </a:p>
            </p:txBody>
          </p:sp>
        </mc:Choice>
        <mc:Fallback xmlns="">
          <p:sp>
            <p:nvSpPr>
              <p:cNvPr id="3" name="TextBox 2">
                <a:extLst>
                  <a:ext uri="{FF2B5EF4-FFF2-40B4-BE49-F238E27FC236}">
                    <a16:creationId xmlns:a16="http://schemas.microsoft.com/office/drawing/2014/main" id="{B360B2AE-0F64-4852-A757-D7BC1EE087AD}"/>
                  </a:ext>
                </a:extLst>
              </p:cNvPr>
              <p:cNvSpPr txBox="1">
                <a:spLocks noRot="1" noChangeAspect="1" noMove="1" noResize="1" noEditPoints="1" noAdjustHandles="1" noChangeArrowheads="1" noChangeShapeType="1" noTextEdit="1"/>
              </p:cNvSpPr>
              <p:nvPr/>
            </p:nvSpPr>
            <p:spPr>
              <a:xfrm>
                <a:off x="495706" y="1162880"/>
                <a:ext cx="5882025" cy="5195974"/>
              </a:xfrm>
              <a:prstGeom prst="rect">
                <a:avLst/>
              </a:prstGeom>
              <a:blipFill>
                <a:blip r:embed="rId6"/>
                <a:stretch>
                  <a:fillRect l="-104" r="-311"/>
                </a:stretch>
              </a:blipFill>
            </p:spPr>
            <p:txBody>
              <a:bodyPr/>
              <a:lstStyle/>
              <a:p>
                <a:r>
                  <a:rPr lang="en-US">
                    <a:noFill/>
                  </a:rPr>
                  <a:t> </a:t>
                </a:r>
              </a:p>
            </p:txBody>
          </p:sp>
        </mc:Fallback>
      </mc:AlternateContent>
    </p:spTree>
    <p:extLst>
      <p:ext uri="{BB962C8B-B14F-4D97-AF65-F5344CB8AC3E}">
        <p14:creationId xmlns:p14="http://schemas.microsoft.com/office/powerpoint/2010/main" val="184945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74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Residual Analysis </a:t>
            </a:r>
            <a:endParaRPr lang="en-US" altLang="ja-JP" sz="2800" b="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640281154"/>
              </p:ext>
            </p:extLst>
          </p:nvPr>
        </p:nvGraphicFramePr>
        <p:xfrm>
          <a:off x="1245897" y="1184715"/>
          <a:ext cx="9993326" cy="2069079"/>
        </p:xfrm>
        <a:graphic>
          <a:graphicData uri="http://schemas.openxmlformats.org/drawingml/2006/table">
            <a:tbl>
              <a:tblPr firstRow="1" bandRow="1">
                <a:tableStyleId>{5C22544A-7EE6-4342-B048-85BDC9FD1C3A}</a:tableStyleId>
              </a:tblPr>
              <a:tblGrid>
                <a:gridCol w="1662141">
                  <a:extLst>
                    <a:ext uri="{9D8B030D-6E8A-4147-A177-3AD203B41FA5}">
                      <a16:colId xmlns:a16="http://schemas.microsoft.com/office/drawing/2014/main" val="1064767228"/>
                    </a:ext>
                  </a:extLst>
                </a:gridCol>
                <a:gridCol w="1368262">
                  <a:extLst>
                    <a:ext uri="{9D8B030D-6E8A-4147-A177-3AD203B41FA5}">
                      <a16:colId xmlns:a16="http://schemas.microsoft.com/office/drawing/2014/main" val="2110247153"/>
                    </a:ext>
                  </a:extLst>
                </a:gridCol>
                <a:gridCol w="1792863">
                  <a:extLst>
                    <a:ext uri="{9D8B030D-6E8A-4147-A177-3AD203B41FA5}">
                      <a16:colId xmlns:a16="http://schemas.microsoft.com/office/drawing/2014/main" val="1671774837"/>
                    </a:ext>
                  </a:extLst>
                </a:gridCol>
                <a:gridCol w="1580562">
                  <a:extLst>
                    <a:ext uri="{9D8B030D-6E8A-4147-A177-3AD203B41FA5}">
                      <a16:colId xmlns:a16="http://schemas.microsoft.com/office/drawing/2014/main" val="1042921663"/>
                    </a:ext>
                  </a:extLst>
                </a:gridCol>
                <a:gridCol w="2090423">
                  <a:extLst>
                    <a:ext uri="{9D8B030D-6E8A-4147-A177-3AD203B41FA5}">
                      <a16:colId xmlns:a16="http://schemas.microsoft.com/office/drawing/2014/main" val="3447022825"/>
                    </a:ext>
                  </a:extLst>
                </a:gridCol>
                <a:gridCol w="1499075">
                  <a:extLst>
                    <a:ext uri="{9D8B030D-6E8A-4147-A177-3AD203B41FA5}">
                      <a16:colId xmlns:a16="http://schemas.microsoft.com/office/drawing/2014/main" val="1140046485"/>
                    </a:ext>
                  </a:extLst>
                </a:gridCol>
              </a:tblGrid>
              <a:tr h="693680">
                <a:tc>
                  <a:txBody>
                    <a:bodyPr/>
                    <a:lstStyle/>
                    <a:p>
                      <a:pPr algn="ctr"/>
                      <a:endParaRPr lang="en-US"/>
                    </a:p>
                  </a:txBody>
                  <a:tcPr anchor="ct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lvl="0" algn="ctr">
                        <a:buNone/>
                      </a:pPr>
                      <a:r>
                        <a:rPr lang="en-US"/>
                        <a:t>R-Square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a:t>Adj. R-Square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lvl="0" algn="ctr">
                        <a:buNone/>
                      </a:pPr>
                      <a:r>
                        <a:rPr lang="en-US"/>
                        <a:t>Std. Error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lvl="0" algn="ctr">
                        <a:buNone/>
                      </a:pPr>
                      <a:r>
                        <a:rPr lang="en-US" sz="1800" b="1" i="0" u="none" strike="noStrike" noProof="0">
                          <a:latin typeface="Segoe UI Light"/>
                        </a:rPr>
                        <a:t>SSE</a:t>
                      </a:r>
                      <a:endParaRPr lang="en-US" b="1"/>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lvl="0" algn="ctr">
                        <a:buNone/>
                      </a:pPr>
                      <a:r>
                        <a:rPr lang="en-US"/>
                        <a:t>RMSE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442519">
                <a:tc>
                  <a:txBody>
                    <a:bodyPr/>
                    <a:lstStyle/>
                    <a:p>
                      <a:pPr lvl="0" algn="ctr">
                        <a:buNone/>
                      </a:pPr>
                      <a:r>
                        <a:rPr lang="en-US" sz="1600" b="1" i="0" u="none" strike="noStrike" noProof="0">
                          <a:latin typeface="Segoe UI Light"/>
                        </a:rPr>
                        <a:t>Validation Set</a:t>
                      </a:r>
                      <a:endParaRPr lang="en-US"/>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a:solidFill>
                            <a:schemeClr val="tx1"/>
                          </a:solidFill>
                        </a:rPr>
                        <a:t>0.2965</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600">
                          <a:solidFill>
                            <a:schemeClr val="tx1"/>
                          </a:solidFill>
                        </a:rPr>
                        <a:t>0.2934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a:solidFill>
                            <a:schemeClr val="tx1"/>
                          </a:solidFill>
                        </a:rPr>
                        <a:t>172700.36</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b="0" i="0" u="none" strike="noStrike" noProof="0">
                          <a:solidFill>
                            <a:schemeClr val="tx1"/>
                          </a:solidFill>
                          <a:latin typeface="Segoe UI Light"/>
                        </a:rPr>
                        <a:t>4.70347E+13</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a:solidFill>
                            <a:schemeClr val="tx1"/>
                          </a:solidFill>
                        </a:rPr>
                        <a:t>172263.98</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932880">
                <a:tc>
                  <a:txBody>
                    <a:bodyPr/>
                    <a:lstStyle/>
                    <a:p>
                      <a:pPr lvl="0" algn="ctr">
                        <a:buNone/>
                      </a:pPr>
                      <a:r>
                        <a:rPr lang="en-US" sz="1600" b="1" i="0" u="none" strike="noStrike" kern="1200">
                          <a:solidFill>
                            <a:schemeClr val="dk1"/>
                          </a:solidFill>
                          <a:latin typeface="Segoe UI Light"/>
                          <a:ea typeface="+mn-ea"/>
                          <a:cs typeface="+mn-cs"/>
                        </a:rPr>
                        <a:t>    Training Set</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kern="1200">
                          <a:solidFill>
                            <a:schemeClr val="tx1"/>
                          </a:solidFill>
                          <a:latin typeface="+mn-lt"/>
                          <a:ea typeface="+mn-ea"/>
                          <a:cs typeface="+mn-cs"/>
                        </a:rPr>
                        <a:t>0.3448</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kern="1200">
                          <a:solidFill>
                            <a:schemeClr val="tx1"/>
                          </a:solidFill>
                          <a:latin typeface="+mn-lt"/>
                          <a:ea typeface="+mn-ea"/>
                          <a:cs typeface="+mn-cs"/>
                        </a:rPr>
                        <a:t>0.3435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buNone/>
                      </a:pPr>
                      <a:r>
                        <a:rPr lang="en-US" sz="1600" kern="1200">
                          <a:solidFill>
                            <a:schemeClr val="tx1"/>
                          </a:solidFill>
                          <a:latin typeface="+mn-lt"/>
                          <a:ea typeface="+mn-ea"/>
                          <a:cs typeface="+mn-cs"/>
                        </a:rPr>
                        <a:t>153841.31</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lnSpc>
                          <a:spcPct val="100000"/>
                        </a:lnSpc>
                        <a:spcBef>
                          <a:spcPts val="0"/>
                        </a:spcBef>
                        <a:spcAft>
                          <a:spcPts val="0"/>
                        </a:spcAft>
                        <a:buNone/>
                      </a:pPr>
                      <a:r>
                        <a:rPr lang="en-US" sz="1600" b="0" i="0" u="none" strike="noStrike" kern="1200" noProof="0">
                          <a:solidFill>
                            <a:schemeClr val="tx1"/>
                          </a:solidFill>
                          <a:latin typeface="Segoe UI Light"/>
                          <a:ea typeface="+mn-ea"/>
                          <a:cs typeface="+mn-cs"/>
                        </a:rPr>
                        <a:t>3.73231E+13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lvl="0" algn="ctr">
                        <a:lnSpc>
                          <a:spcPct val="100000"/>
                        </a:lnSpc>
                        <a:spcBef>
                          <a:spcPts val="0"/>
                        </a:spcBef>
                        <a:spcAft>
                          <a:spcPts val="0"/>
                        </a:spcAft>
                        <a:buNone/>
                      </a:pPr>
                      <a:r>
                        <a:rPr lang="en-US" sz="1600" b="0" i="0" u="none" strike="noStrike" kern="1200" noProof="0">
                          <a:solidFill>
                            <a:schemeClr val="tx1"/>
                          </a:solidFill>
                          <a:latin typeface="Segoe UI Light"/>
                          <a:ea typeface="+mn-ea"/>
                          <a:cs typeface="+mn-cs"/>
                        </a:rPr>
                        <a:t>153452.58</a:t>
                      </a:r>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124058353"/>
                  </a:ext>
                </a:extLst>
              </a:tr>
            </a:tbl>
          </a:graphicData>
        </a:graphic>
      </p:graphicFrame>
      <p:sp>
        <p:nvSpPr>
          <p:cNvPr id="148" name="Rectangle 147">
            <a:extLst>
              <a:ext uri="{FF2B5EF4-FFF2-40B4-BE49-F238E27FC236}">
                <a16:creationId xmlns:a16="http://schemas.microsoft.com/office/drawing/2014/main" id="{2809A67D-EE6E-45D1-AA73-B11A0B4F2508}"/>
              </a:ext>
            </a:extLst>
          </p:cNvPr>
          <p:cNvSpPr/>
          <p:nvPr/>
        </p:nvSpPr>
        <p:spPr>
          <a:xfrm>
            <a:off x="3688191" y="4104126"/>
            <a:ext cx="7430416" cy="430887"/>
          </a:xfrm>
          <a:prstGeom prst="rect">
            <a:avLst/>
          </a:prstGeom>
        </p:spPr>
        <p:txBody>
          <a:bodyPr wrap="square" lIns="0" tIns="0" rIns="0" bIns="0" anchor="ctr">
            <a:spAutoFit/>
          </a:bodyPr>
          <a:lstStyle/>
          <a:p>
            <a:r>
              <a:rPr lang="en-US" sz="1400" dirty="0">
                <a:ea typeface="+mn-lt"/>
                <a:cs typeface="+mn-lt"/>
              </a:rPr>
              <a:t>In validation set, 29.65% of the variation in the dependent variable VALP is explained by the independent variables which are ACR=2, ACR=3, BATH=1, BDSP, RMSP, FINCP and NPF.</a:t>
            </a:r>
            <a:endParaRPr lang="en-US" dirty="0">
              <a:ea typeface="+mn-lt"/>
              <a:cs typeface="+mn-lt"/>
            </a:endParaRP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3287633" y="3994208"/>
            <a:ext cx="11124" cy="224146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1145230" y="4554651"/>
            <a:ext cx="2331714" cy="430887"/>
          </a:xfrm>
          <a:prstGeom prst="rect">
            <a:avLst/>
          </a:prstGeom>
        </p:spPr>
        <p:txBody>
          <a:bodyPr wrap="square" lIns="0" tIns="0" rIns="0" bIns="0" anchor="ctr">
            <a:spAutoFit/>
          </a:bodyPr>
          <a:lstStyle/>
          <a:p>
            <a:pPr algn="ctr"/>
            <a:r>
              <a:rPr lang="en-US" sz="2800" b="1">
                <a:solidFill>
                  <a:schemeClr val="accent3">
                    <a:lumMod val="75000"/>
                  </a:schemeClr>
                </a:solidFill>
                <a:latin typeface="+mj-lt"/>
                <a:cs typeface="Segoe UI"/>
              </a:rPr>
              <a:t>Analysis</a:t>
            </a:r>
            <a:endParaRPr lang="en-US"/>
          </a:p>
        </p:txBody>
      </p:sp>
      <p:sp>
        <p:nvSpPr>
          <p:cNvPr id="152" name="Rectangle 151">
            <a:extLst>
              <a:ext uri="{FF2B5EF4-FFF2-40B4-BE49-F238E27FC236}">
                <a16:creationId xmlns:a16="http://schemas.microsoft.com/office/drawing/2014/main" id="{6EA0352D-8F9F-4A8A-85F3-05C26872BA5D}"/>
              </a:ext>
            </a:extLst>
          </p:cNvPr>
          <p:cNvSpPr/>
          <p:nvPr/>
        </p:nvSpPr>
        <p:spPr>
          <a:xfrm>
            <a:off x="3688191" y="5097688"/>
            <a:ext cx="7430416" cy="646331"/>
          </a:xfrm>
          <a:prstGeom prst="rect">
            <a:avLst/>
          </a:prstGeom>
        </p:spPr>
        <p:txBody>
          <a:bodyPr wrap="square" lIns="0" tIns="0" rIns="0" bIns="0" anchor="ctr">
            <a:spAutoFit/>
          </a:bodyPr>
          <a:lstStyle/>
          <a:p>
            <a:r>
              <a:rPr lang="en-US" sz="1400" dirty="0">
                <a:ea typeface="+mn-lt"/>
                <a:cs typeface="+mn-lt"/>
              </a:rPr>
              <a:t>The standard errors and SSE become bigger. This shows that the residual of the validation set is greater than that of the training set. It shows that the model fitting is not very good, and the data prediction is not very successful. RMSE is still large, indicating that the results are unstable.</a:t>
            </a:r>
            <a:endParaRPr lang="en-US" dirty="0">
              <a:ea typeface="+mn-lt"/>
              <a:cs typeface="+mn-lt"/>
            </a:endParaRPr>
          </a:p>
        </p:txBody>
      </p:sp>
      <p:sp>
        <p:nvSpPr>
          <p:cNvPr id="20" name="Arrow: Right 19">
            <a:extLst>
              <a:ext uri="{FF2B5EF4-FFF2-40B4-BE49-F238E27FC236}">
                <a16:creationId xmlns:a16="http://schemas.microsoft.com/office/drawing/2014/main" id="{4A77D7D4-B0FA-4A6D-BF23-65641876A2B9}"/>
              </a:ext>
            </a:extLst>
          </p:cNvPr>
          <p:cNvSpPr/>
          <p:nvPr/>
        </p:nvSpPr>
        <p:spPr>
          <a:xfrm rot="-5400000">
            <a:off x="6985129" y="2313675"/>
            <a:ext cx="1095722" cy="261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ACE4BBA8-D71F-4612-8D12-48AC6BBAD89D}"/>
              </a:ext>
            </a:extLst>
          </p:cNvPr>
          <p:cNvSpPr/>
          <p:nvPr/>
        </p:nvSpPr>
        <p:spPr>
          <a:xfrm rot="-5400000">
            <a:off x="8987465" y="2313675"/>
            <a:ext cx="1095722" cy="261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3E1C4E29-C016-4447-8E93-1959032612A3}"/>
              </a:ext>
            </a:extLst>
          </p:cNvPr>
          <p:cNvSpPr/>
          <p:nvPr/>
        </p:nvSpPr>
        <p:spPr>
          <a:xfrm rot="-5400000">
            <a:off x="10572647" y="2313675"/>
            <a:ext cx="1095722" cy="261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928957" y="511774"/>
            <a:ext cx="3263043" cy="16686"/>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4103" y="34590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a:solidFill>
                  <a:schemeClr val="tx1">
                    <a:lumMod val="75000"/>
                    <a:lumOff val="25000"/>
                  </a:schemeClr>
                </a:solidFill>
              </a:rPr>
              <a:t>Conclusions &amp; Lessons Learned</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11774"/>
            <a:ext cx="3096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
        <p:nvSpPr>
          <p:cNvPr id="13" name="Rectangle 12">
            <a:extLst>
              <a:ext uri="{FF2B5EF4-FFF2-40B4-BE49-F238E27FC236}">
                <a16:creationId xmlns:a16="http://schemas.microsoft.com/office/drawing/2014/main" id="{CB6EA8B1-2BF9-45B5-A867-416C14C2EF43}"/>
              </a:ext>
            </a:extLst>
          </p:cNvPr>
          <p:cNvSpPr/>
          <p:nvPr/>
        </p:nvSpPr>
        <p:spPr>
          <a:xfrm>
            <a:off x="6377731" y="855297"/>
            <a:ext cx="4591050"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lumMod val="75000"/>
                  <a:lumOff val="25000"/>
                </a:srgbClr>
              </a:solidFill>
              <a:effectLst/>
              <a:uLnTx/>
              <a:uFillTx/>
              <a:latin typeface="Segoe UI Light"/>
              <a:ea typeface="+mn-ea"/>
              <a:cs typeface="Segoe UI" panose="020B0502040204020203" pitchFamily="34" charset="0"/>
            </a:endParaRPr>
          </a:p>
        </p:txBody>
      </p:sp>
      <p:sp>
        <p:nvSpPr>
          <p:cNvPr id="4" name="Rectangle: Rounded Corners 3">
            <a:extLst>
              <a:ext uri="{FF2B5EF4-FFF2-40B4-BE49-F238E27FC236}">
                <a16:creationId xmlns:a16="http://schemas.microsoft.com/office/drawing/2014/main" id="{A96D1BCD-3F9E-4F9B-AC51-78609BC844D4}"/>
              </a:ext>
            </a:extLst>
          </p:cNvPr>
          <p:cNvSpPr/>
          <p:nvPr/>
        </p:nvSpPr>
        <p:spPr>
          <a:xfrm>
            <a:off x="674274" y="138342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latin typeface="+mj-lt"/>
              </a:rPr>
              <a:t>Conclusions</a:t>
            </a:r>
          </a:p>
        </p:txBody>
      </p:sp>
      <p:sp>
        <p:nvSpPr>
          <p:cNvPr id="5" name="Rectangle: Rounded Corners 4">
            <a:extLst>
              <a:ext uri="{FF2B5EF4-FFF2-40B4-BE49-F238E27FC236}">
                <a16:creationId xmlns:a16="http://schemas.microsoft.com/office/drawing/2014/main" id="{B5A6C093-8F3A-4672-80D2-F7895FAA23A4}"/>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latin typeface="+mj-lt"/>
              </a:rPr>
              <a:t>Lessons Learned</a:t>
            </a:r>
          </a:p>
        </p:txBody>
      </p:sp>
      <p:sp>
        <p:nvSpPr>
          <p:cNvPr id="6" name="TextBox 5">
            <a:extLst>
              <a:ext uri="{FF2B5EF4-FFF2-40B4-BE49-F238E27FC236}">
                <a16:creationId xmlns:a16="http://schemas.microsoft.com/office/drawing/2014/main" id="{BE10E0C4-A4DE-4A5C-A247-B661DE2C1B09}"/>
              </a:ext>
            </a:extLst>
          </p:cNvPr>
          <p:cNvSpPr txBox="1"/>
          <p:nvPr/>
        </p:nvSpPr>
        <p:spPr>
          <a:xfrm>
            <a:off x="591671" y="2268071"/>
            <a:ext cx="508298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a:cs typeface="Calibri"/>
              </a:rPr>
              <a:t>Bedrooms and total rooms had minor collinearity according to the correlation matrix but far below VIF threshold</a:t>
            </a:r>
            <a:endParaRPr lang="en-US"/>
          </a:p>
          <a:p>
            <a:pPr marL="285750" indent="-285750">
              <a:buFont typeface="Wingdings"/>
              <a:buChar char="ü"/>
            </a:pPr>
            <a:endParaRPr lang="en-US" sz="1400">
              <a:cs typeface="Calibri"/>
            </a:endParaRPr>
          </a:p>
          <a:p>
            <a:pPr marL="285750" indent="-285750">
              <a:buFont typeface="Wingdings"/>
              <a:buChar char="ü"/>
            </a:pPr>
            <a:r>
              <a:rPr lang="en-US" sz="1400">
                <a:cs typeface="Calibri"/>
              </a:rPr>
              <a:t>Number of people in a family decreased the overall property value (NPF coefficient = -$12,887 per person)</a:t>
            </a:r>
          </a:p>
          <a:p>
            <a:pPr marL="285750" indent="-285750">
              <a:buFont typeface="Wingdings"/>
              <a:buChar char="ü"/>
            </a:pPr>
            <a:endParaRPr lang="en-US" sz="1400">
              <a:cs typeface="Calibri"/>
            </a:endParaRPr>
          </a:p>
          <a:p>
            <a:pPr marL="285750" indent="-285750">
              <a:buFont typeface="Wingdings"/>
              <a:buChar char="ü"/>
            </a:pPr>
            <a:r>
              <a:rPr lang="en-US" sz="1400">
                <a:cs typeface="Calibri"/>
              </a:rPr>
              <a:t>The amount of land had the largest contributing factor to Property Value (ACR = 3 More than 10 acres of land) coefficient of $80,860</a:t>
            </a: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p:txBody>
      </p:sp>
      <p:sp>
        <p:nvSpPr>
          <p:cNvPr id="17" name="TextBox 16">
            <a:extLst>
              <a:ext uri="{FF2B5EF4-FFF2-40B4-BE49-F238E27FC236}">
                <a16:creationId xmlns:a16="http://schemas.microsoft.com/office/drawing/2014/main" id="{CE3A72FE-937D-4784-BE2C-215CD3644920}"/>
              </a:ext>
            </a:extLst>
          </p:cNvPr>
          <p:cNvSpPr txBox="1"/>
          <p:nvPr/>
        </p:nvSpPr>
        <p:spPr>
          <a:xfrm>
            <a:off x="6257365" y="2268071"/>
            <a:ext cx="508298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a:cs typeface="Calibri"/>
              </a:rPr>
              <a:t>Data model variable selection can take a long time when dealing with large databases</a:t>
            </a:r>
          </a:p>
          <a:p>
            <a:pPr marL="285750" indent="-285750">
              <a:buFont typeface="Wingdings"/>
              <a:buChar char="ü"/>
            </a:pPr>
            <a:endParaRPr lang="en-US" sz="1400">
              <a:cs typeface="Calibri"/>
            </a:endParaRPr>
          </a:p>
          <a:p>
            <a:pPr marL="285750" indent="-285750">
              <a:buFont typeface="Wingdings"/>
              <a:buChar char="ü"/>
            </a:pPr>
            <a:r>
              <a:rPr lang="en-US" sz="1400">
                <a:cs typeface="Calibri"/>
              </a:rPr>
              <a:t>Large standard deviation was exhibited ($153,695) and can be explained by the outliers in the residuals.</a:t>
            </a: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a:latin typeface="Segoe UI Light"/>
              <a:cs typeface="Segoe UI Light"/>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a:p>
            <a:pPr marL="285750" indent="-285750">
              <a:buFont typeface="Wingdings"/>
              <a:buChar char="ü"/>
            </a:pPr>
            <a:endParaRPr lang="en-US" sz="1400">
              <a:latin typeface="Calibri"/>
              <a:cs typeface="Calibri"/>
            </a:endParaRPr>
          </a:p>
        </p:txBody>
      </p:sp>
    </p:spTree>
    <p:extLst>
      <p:ext uri="{BB962C8B-B14F-4D97-AF65-F5344CB8AC3E}">
        <p14:creationId xmlns:p14="http://schemas.microsoft.com/office/powerpoint/2010/main" val="33620385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E5369E1ECDF148B9F6C93D337C9E35" ma:contentTypeVersion="4" ma:contentTypeDescription="Create a new document." ma:contentTypeScope="" ma:versionID="36b9d2fdee9617fc50ae8ce3a9da3135">
  <xsd:schema xmlns:xsd="http://www.w3.org/2001/XMLSchema" xmlns:xs="http://www.w3.org/2001/XMLSchema" xmlns:p="http://schemas.microsoft.com/office/2006/metadata/properties" xmlns:ns2="2a389cb6-d84d-444e-95d6-34689d609018" targetNamespace="http://schemas.microsoft.com/office/2006/metadata/properties" ma:root="true" ma:fieldsID="93a642151b11275b9f37aa05f580fb65" ns2:_="">
    <xsd:import namespace="2a389cb6-d84d-444e-95d6-34689d6090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89cb6-d84d-444e-95d6-34689d6090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a389cb6-d84d-444e-95d6-34689d609018"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8646FB6-4143-494A-863D-E2F725C09988}">
  <ds:schemaRefs>
    <ds:schemaRef ds:uri="2a389cb6-d84d-444e-95d6-34689d6090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 ds:uri="2a389cb6-d84d-444e-95d6-34689d60901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1156</Words>
  <Application>Microsoft Office PowerPoint</Application>
  <PresentationFormat>宽屏</PresentationFormat>
  <Paragraphs>168</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Predicting Property Value</vt:lpstr>
      <vt:lpstr>Project analysis slide 2</vt:lpstr>
      <vt:lpstr>Project analysis slide 11</vt:lpstr>
      <vt:lpstr>Project analysis slide 11</vt:lpstr>
      <vt:lpstr>Project analysis slide 11</vt:lpstr>
      <vt:lpstr>Project analysis slide 11</vt:lpstr>
      <vt:lpstr>Project analysis slide 11</vt:lpstr>
      <vt:lpstr>Project analysis slide 7</vt:lpstr>
      <vt:lpstr>Project analysis slide 11</vt:lpstr>
      <vt:lpstr>Project analysis slide 11</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何 悦</dc:creator>
  <cp:lastModifiedBy>He, Yue</cp:lastModifiedBy>
  <cp:revision>3</cp:revision>
  <dcterms:created xsi:type="dcterms:W3CDTF">2020-12-04T08:58:59Z</dcterms:created>
  <dcterms:modified xsi:type="dcterms:W3CDTF">2020-12-09T06:13:09Z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0x01010052E5369E1ECDF148B9F6C93D337C9E35</vt:lpwstr>
  </property>
</Properties>
</file>