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F1D-C9E9-4146-BF5F-3B21164D6F74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5953-BA69-449D-BFF7-6293C8A62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940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F1D-C9E9-4146-BF5F-3B21164D6F74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5953-BA69-449D-BFF7-6293C8A62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417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F1D-C9E9-4146-BF5F-3B21164D6F74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5953-BA69-449D-BFF7-6293C8A62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3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F1D-C9E9-4146-BF5F-3B21164D6F74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5953-BA69-449D-BFF7-6293C8A62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23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F1D-C9E9-4146-BF5F-3B21164D6F74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5953-BA69-449D-BFF7-6293C8A62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726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F1D-C9E9-4146-BF5F-3B21164D6F74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5953-BA69-449D-BFF7-6293C8A62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478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F1D-C9E9-4146-BF5F-3B21164D6F74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5953-BA69-449D-BFF7-6293C8A62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353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F1D-C9E9-4146-BF5F-3B21164D6F74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5953-BA69-449D-BFF7-6293C8A62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31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F1D-C9E9-4146-BF5F-3B21164D6F74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5953-BA69-449D-BFF7-6293C8A62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980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F1D-C9E9-4146-BF5F-3B21164D6F74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5953-BA69-449D-BFF7-6293C8A62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300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CF1D-C9E9-4146-BF5F-3B21164D6F74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5953-BA69-449D-BFF7-6293C8A62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21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CF1D-C9E9-4146-BF5F-3B21164D6F74}" type="datetimeFigureOut">
              <a:rPr lang="sv-SE" smtClean="0"/>
              <a:t>2014-04-29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45953-BA69-449D-BFF7-6293C8A62D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3798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026" name="Picture 2" descr="C:\Users\sdeb13tilda\Pictures\Starting_menu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81000"/>
            <a:ext cx="812482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82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C:\Users\sdeb13tilda\Pictures\Collag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2656"/>
            <a:ext cx="4320480" cy="611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8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4" name="Picture 2" descr="C:\Users\sdeb13tilda\Pictures\Zouls Concept Wal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648"/>
            <a:ext cx="6079406" cy="60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2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C:\Users\sdeb13tilda\Pictures\Demon_skis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4664"/>
            <a:ext cx="3942224" cy="608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2" name="Picture 2" descr="C:\Users\sdeb13tilda\Pictures\winscree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366224" cy="557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1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Virvel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0</Words>
  <Application>Microsoft Office PowerPoint</Application>
  <PresentationFormat>Bildspel på skärmen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6" baseType="lpstr"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Ljud &amp; Bildskolan LBS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Tilda Roininen</dc:creator>
  <cp:lastModifiedBy>Tilda Roininen</cp:lastModifiedBy>
  <cp:revision>1</cp:revision>
  <dcterms:created xsi:type="dcterms:W3CDTF">2014-04-29T21:41:31Z</dcterms:created>
  <dcterms:modified xsi:type="dcterms:W3CDTF">2014-04-29T21:48:26Z</dcterms:modified>
</cp:coreProperties>
</file>