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ordnordursins.is/tag/hringurinn/" TargetMode="External"/><Relationship Id="rId2" Type="http://schemas.openxmlformats.org/officeDocument/2006/relationships/hyperlink" Target="https://www.facebook.com/hringurin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ringurinn.n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" y="0"/>
            <a:ext cx="121946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59379"/>
            <a:ext cx="8791575" cy="1655762"/>
          </a:xfrm>
        </p:spPr>
        <p:txBody>
          <a:bodyPr/>
          <a:lstStyle/>
          <a:p>
            <a:r>
              <a:rPr lang="is-IS" dirty="0" smtClean="0"/>
              <a:t>Vytautas Sipavicius</a:t>
            </a:r>
          </a:p>
          <a:p>
            <a:r>
              <a:rPr lang="is-IS" dirty="0" smtClean="0"/>
              <a:t> MLÆ1AL03ATS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891644" y="648866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tx2"/>
                </a:solidFill>
              </a:rPr>
              <a:t>11.10.2016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3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43"/>
    </mc:Choice>
    <mc:Fallback>
      <p:transition spd="slow" advTm="1564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Nokkrar vel valdar myndir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9" y="2249488"/>
            <a:ext cx="5312568" cy="3541712"/>
          </a:xfrm>
        </p:spPr>
      </p:pic>
    </p:spTree>
    <p:extLst>
      <p:ext uri="{BB962C8B-B14F-4D97-AF65-F5344CB8AC3E}">
        <p14:creationId xmlns:p14="http://schemas.microsoft.com/office/powerpoint/2010/main" val="251191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99">
        <p:fade/>
      </p:transition>
    </mc:Choice>
    <mc:Fallback>
      <p:transition spd="med" advTm="11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Nokkrar vel valdar myndir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85" y="2249488"/>
            <a:ext cx="5922656" cy="3541712"/>
          </a:xfrm>
        </p:spPr>
      </p:pic>
    </p:spTree>
    <p:extLst>
      <p:ext uri="{BB962C8B-B14F-4D97-AF65-F5344CB8AC3E}">
        <p14:creationId xmlns:p14="http://schemas.microsoft.com/office/powerpoint/2010/main" val="418711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84">
        <p:fade/>
      </p:transition>
    </mc:Choice>
    <mc:Fallback>
      <p:transition spd="med" advTm="39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Nokkrar vel valdar myndir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9" y="2249488"/>
            <a:ext cx="5312568" cy="3541712"/>
          </a:xfrm>
        </p:spPr>
      </p:pic>
    </p:spTree>
    <p:extLst>
      <p:ext uri="{BB962C8B-B14F-4D97-AF65-F5344CB8AC3E}">
        <p14:creationId xmlns:p14="http://schemas.microsoft.com/office/powerpoint/2010/main" val="421649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53">
        <p:fade/>
      </p:transition>
    </mc:Choice>
    <mc:Fallback>
      <p:transition spd="med" advTm="35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Nokkrar vel valdar myndir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75" y="2249488"/>
            <a:ext cx="6000076" cy="3541712"/>
          </a:xfrm>
        </p:spPr>
      </p:pic>
    </p:spTree>
    <p:extLst>
      <p:ext uri="{BB962C8B-B14F-4D97-AF65-F5344CB8AC3E}">
        <p14:creationId xmlns:p14="http://schemas.microsoft.com/office/powerpoint/2010/main" val="356326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138">
        <p:fade/>
      </p:transition>
    </mc:Choice>
    <mc:Fallback>
      <p:transition spd="med" advTm="91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/>
              <a:t>Nokkrar vel valdar myndir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06" y="2249488"/>
            <a:ext cx="1992213" cy="3541712"/>
          </a:xfrm>
        </p:spPr>
      </p:pic>
    </p:spTree>
    <p:extLst>
      <p:ext uri="{BB962C8B-B14F-4D97-AF65-F5344CB8AC3E}">
        <p14:creationId xmlns:p14="http://schemas.microsoft.com/office/powerpoint/2010/main" val="348976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Heimildir: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https://www.facebook.com/hringurinn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- Facebook </a:t>
            </a:r>
            <a:r>
              <a:rPr lang="en-GB" dirty="0" err="1" smtClean="0"/>
              <a:t>síða</a:t>
            </a:r>
            <a:r>
              <a:rPr lang="en-GB" dirty="0" smtClean="0"/>
              <a:t> </a:t>
            </a:r>
            <a:r>
              <a:rPr lang="en-GB" dirty="0" err="1" smtClean="0"/>
              <a:t>Hringsins</a:t>
            </a:r>
            <a:endParaRPr lang="en-GB" dirty="0" smtClean="0"/>
          </a:p>
          <a:p>
            <a:r>
              <a:rPr lang="en-GB" dirty="0">
                <a:hlinkClick r:id="rId3"/>
              </a:rPr>
              <a:t>http://nordnordursins.is/tag/hringurinn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- </a:t>
            </a:r>
            <a:r>
              <a:rPr lang="en-GB" dirty="0" err="1" smtClean="0"/>
              <a:t>Fréttaveitan</a:t>
            </a:r>
            <a:r>
              <a:rPr lang="en-GB" dirty="0" smtClean="0"/>
              <a:t> </a:t>
            </a:r>
            <a:r>
              <a:rPr lang="en-GB" dirty="0" err="1" smtClean="0"/>
              <a:t>Nörd</a:t>
            </a:r>
            <a:r>
              <a:rPr lang="en-GB" dirty="0" smtClean="0"/>
              <a:t> </a:t>
            </a:r>
            <a:r>
              <a:rPr lang="en-GB" dirty="0" err="1" smtClean="0"/>
              <a:t>norðursins</a:t>
            </a:r>
            <a:endParaRPr lang="en-GB" dirty="0" smtClean="0"/>
          </a:p>
          <a:p>
            <a:r>
              <a:rPr lang="en-GB" dirty="0">
                <a:hlinkClick r:id="rId4"/>
              </a:rPr>
              <a:t>http://www.hringurinn.net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- </a:t>
            </a:r>
            <a:r>
              <a:rPr lang="en-GB" dirty="0" err="1" smtClean="0"/>
              <a:t>Heimasíða</a:t>
            </a:r>
            <a:r>
              <a:rPr lang="en-GB" dirty="0" smtClean="0"/>
              <a:t> </a:t>
            </a:r>
            <a:r>
              <a:rPr lang="en-GB" dirty="0" err="1" smtClean="0"/>
              <a:t>Hringsins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31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328" y="255961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s-IS" sz="6600" dirty="0" smtClean="0"/>
              <a:t>Takk fyrir mig!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425557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Stærsta tölvuleikja-/lan mót landsins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746041" cy="11835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s-IS" dirty="0"/>
              <a:t>Haldið árlega í HR</a:t>
            </a:r>
            <a:r>
              <a:rPr lang="is-IS" dirty="0" smtClean="0"/>
              <a:t>.</a:t>
            </a:r>
          </a:p>
          <a:p>
            <a:r>
              <a:rPr lang="is-IS" dirty="0" smtClean="0"/>
              <a:t>Í umsjón nemendafélagsins Tvíund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57601"/>
            <a:ext cx="9916524" cy="2806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7453" y="2249487"/>
            <a:ext cx="5887452" cy="234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s-IS" sz="2400" dirty="0" smtClean="0"/>
              <a:t>Haldið snemma í ágúst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s-IS" sz="2400" dirty="0" smtClean="0"/>
              <a:t>Fagnaði í sumar 10 ára afmæli!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s-IS" sz="2400" dirty="0" smtClean="0"/>
          </a:p>
          <a:p>
            <a:r>
              <a:rPr lang="is-I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8232946"/>
      </p:ext>
    </p:extLst>
  </p:cSld>
  <p:clrMapOvr>
    <a:masterClrMapping/>
  </p:clrMapOvr>
  <p:transition spd="slow" advTm="49381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Keppt í öllum helstu tölvuleikjunum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57" y="1757333"/>
            <a:ext cx="4181475" cy="19907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7" y="1757333"/>
            <a:ext cx="4458322" cy="102884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31" y="4780547"/>
            <a:ext cx="1969169" cy="19691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312" y="3370539"/>
            <a:ext cx="3756720" cy="14087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51" y="2762942"/>
            <a:ext cx="2826935" cy="1657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7" y="3274431"/>
            <a:ext cx="3146187" cy="11459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38" y="4634743"/>
            <a:ext cx="4098257" cy="22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3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440">
        <p:fade/>
      </p:transition>
    </mc:Choice>
    <mc:Fallback>
      <p:transition spd="med" advTm="344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Mótið í Ár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s-IS" dirty="0" smtClean="0"/>
              <a:t>Helgina 5. – 9. ágúst</a:t>
            </a:r>
          </a:p>
          <a:p>
            <a:r>
              <a:rPr lang="is-IS" dirty="0" smtClean="0"/>
              <a:t>18 lið í Counter Strike</a:t>
            </a:r>
          </a:p>
          <a:p>
            <a:r>
              <a:rPr lang="is-IS" dirty="0" smtClean="0"/>
              <a:t>10 lið í League of legends</a:t>
            </a:r>
          </a:p>
          <a:p>
            <a:r>
              <a:rPr lang="is-IS" dirty="0" smtClean="0"/>
              <a:t>12 manns í Hearhstone</a:t>
            </a:r>
          </a:p>
          <a:p>
            <a:r>
              <a:rPr lang="is-IS" dirty="0" smtClean="0"/>
              <a:t>5 Lið í Overwatch</a:t>
            </a:r>
          </a:p>
          <a:p>
            <a:r>
              <a:rPr lang="is-IS" dirty="0" smtClean="0"/>
              <a:t>177 manns í heildina</a:t>
            </a:r>
          </a:p>
          <a:p>
            <a:r>
              <a:rPr lang="is-IS" dirty="0" smtClean="0"/>
              <a:t>4900kr í forsölu</a:t>
            </a:r>
          </a:p>
          <a:p>
            <a:r>
              <a:rPr lang="is-IS" dirty="0" smtClean="0"/>
              <a:t>5900kr við hurð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42" y="2361782"/>
            <a:ext cx="6085869" cy="33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94937"/>
      </p:ext>
    </p:extLst>
  </p:cSld>
  <p:clrMapOvr>
    <a:masterClrMapping/>
  </p:clrMapOvr>
  <p:transition spd="slow" advTm="62975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92" y="618519"/>
            <a:ext cx="9905998" cy="1478570"/>
          </a:xfrm>
        </p:spPr>
        <p:txBody>
          <a:bodyPr/>
          <a:lstStyle/>
          <a:p>
            <a:pPr algn="ctr"/>
            <a:r>
              <a:rPr lang="is-IS" dirty="0" smtClean="0"/>
              <a:t>Vinningarnir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95970"/>
              </p:ext>
            </p:extLst>
          </p:nvPr>
        </p:nvGraphicFramePr>
        <p:xfrm>
          <a:off x="930441" y="2097089"/>
          <a:ext cx="10116972" cy="41432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86162">
                  <a:extLst>
                    <a:ext uri="{9D8B030D-6E8A-4147-A177-3AD203B41FA5}">
                      <a16:colId xmlns:a16="http://schemas.microsoft.com/office/drawing/2014/main" val="1843329653"/>
                    </a:ext>
                  </a:extLst>
                </a:gridCol>
                <a:gridCol w="1686162">
                  <a:extLst>
                    <a:ext uri="{9D8B030D-6E8A-4147-A177-3AD203B41FA5}">
                      <a16:colId xmlns:a16="http://schemas.microsoft.com/office/drawing/2014/main" val="918298042"/>
                    </a:ext>
                  </a:extLst>
                </a:gridCol>
                <a:gridCol w="1686162">
                  <a:extLst>
                    <a:ext uri="{9D8B030D-6E8A-4147-A177-3AD203B41FA5}">
                      <a16:colId xmlns:a16="http://schemas.microsoft.com/office/drawing/2014/main" val="4012205703"/>
                    </a:ext>
                  </a:extLst>
                </a:gridCol>
                <a:gridCol w="1686162">
                  <a:extLst>
                    <a:ext uri="{9D8B030D-6E8A-4147-A177-3AD203B41FA5}">
                      <a16:colId xmlns:a16="http://schemas.microsoft.com/office/drawing/2014/main" val="1011692482"/>
                    </a:ext>
                  </a:extLst>
                </a:gridCol>
                <a:gridCol w="1686162">
                  <a:extLst>
                    <a:ext uri="{9D8B030D-6E8A-4147-A177-3AD203B41FA5}">
                      <a16:colId xmlns:a16="http://schemas.microsoft.com/office/drawing/2014/main" val="1002683150"/>
                    </a:ext>
                  </a:extLst>
                </a:gridCol>
                <a:gridCol w="1686162">
                  <a:extLst>
                    <a:ext uri="{9D8B030D-6E8A-4147-A177-3AD203B41FA5}">
                      <a16:colId xmlns:a16="http://schemas.microsoft.com/office/drawing/2014/main" val="3984862521"/>
                    </a:ext>
                  </a:extLst>
                </a:gridCol>
              </a:tblGrid>
              <a:tr h="972196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Leikur: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CS:GO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LoL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Hearthstone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Rocket League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Overwatch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745128"/>
                  </a:ext>
                </a:extLst>
              </a:tr>
              <a:tr h="1057031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1.Sæti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100.000</a:t>
                      </a:r>
                      <a:r>
                        <a:rPr lang="is-IS" baseline="0" dirty="0" smtClean="0"/>
                        <a:t>kr</a:t>
                      </a:r>
                    </a:p>
                    <a:p>
                      <a:pPr algn="ctr"/>
                      <a:r>
                        <a:rPr lang="is-IS" baseline="0" dirty="0" smtClean="0"/>
                        <a:t>100.000kr hjá Tölvutek</a:t>
                      </a:r>
                      <a:endParaRPr lang="is-I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75.000kr</a:t>
                      </a:r>
                    </a:p>
                    <a:p>
                      <a:pPr algn="ctr"/>
                      <a:r>
                        <a:rPr lang="is-IS" dirty="0" smtClean="0"/>
                        <a:t>50.000</a:t>
                      </a:r>
                      <a:r>
                        <a:rPr lang="is-IS" baseline="0" dirty="0" smtClean="0"/>
                        <a:t>kr hjá Tölvutek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25.000</a:t>
                      </a:r>
                      <a:r>
                        <a:rPr lang="is-IS" baseline="0" dirty="0" smtClean="0"/>
                        <a:t>kr</a:t>
                      </a:r>
                    </a:p>
                    <a:p>
                      <a:pPr algn="ctr"/>
                      <a:r>
                        <a:rPr lang="is-IS" baseline="0" dirty="0" smtClean="0"/>
                        <a:t>25.000kr hjá Tölvutek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50.000kr</a:t>
                      </a:r>
                    </a:p>
                    <a:p>
                      <a:pPr algn="ctr"/>
                      <a:r>
                        <a:rPr lang="is-IS" dirty="0" smtClean="0"/>
                        <a:t>50.000</a:t>
                      </a:r>
                      <a:r>
                        <a:rPr lang="is-IS" baseline="0" dirty="0" smtClean="0"/>
                        <a:t>kr hjá Tölvutek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50.000kr </a:t>
                      </a:r>
                    </a:p>
                    <a:p>
                      <a:pPr algn="ctr"/>
                      <a:r>
                        <a:rPr lang="is-IS" dirty="0" smtClean="0"/>
                        <a:t>50.000kr hjá Tölvutek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380896"/>
                  </a:ext>
                </a:extLst>
              </a:tr>
              <a:tr h="1057031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2.Sæti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40.000</a:t>
                      </a:r>
                      <a:r>
                        <a:rPr lang="is-IS" baseline="0" dirty="0" smtClean="0"/>
                        <a:t>kr</a:t>
                      </a:r>
                    </a:p>
                    <a:p>
                      <a:pPr algn="ctr"/>
                      <a:r>
                        <a:rPr lang="is-IS" baseline="0" dirty="0" smtClean="0"/>
                        <a:t>40.000kr hjá tölvutek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35.000kr</a:t>
                      </a:r>
                    </a:p>
                    <a:p>
                      <a:pPr algn="ctr"/>
                      <a:r>
                        <a:rPr lang="is-IS" dirty="0" smtClean="0"/>
                        <a:t>20.000</a:t>
                      </a:r>
                      <a:r>
                        <a:rPr lang="is-IS" baseline="0" dirty="0" smtClean="0"/>
                        <a:t>kr hjá Tölvutek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10.000</a:t>
                      </a:r>
                      <a:r>
                        <a:rPr lang="is-IS" baseline="0" dirty="0" smtClean="0"/>
                        <a:t>kr</a:t>
                      </a:r>
                      <a:endParaRPr lang="en-GB" baseline="0" dirty="0" smtClean="0"/>
                    </a:p>
                    <a:p>
                      <a:pPr algn="ctr"/>
                      <a:r>
                        <a:rPr lang="is-IS" baseline="0" dirty="0" smtClean="0"/>
                        <a:t>10.000kr hjá </a:t>
                      </a:r>
                    </a:p>
                    <a:p>
                      <a:pPr algn="ctr"/>
                      <a:r>
                        <a:rPr lang="is-IS" baseline="0" dirty="0" smtClean="0"/>
                        <a:t>Tölvutek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20.000</a:t>
                      </a:r>
                      <a:r>
                        <a:rPr lang="is-IS" baseline="0" dirty="0" smtClean="0"/>
                        <a:t>kr</a:t>
                      </a:r>
                    </a:p>
                    <a:p>
                      <a:pPr algn="ctr"/>
                      <a:r>
                        <a:rPr lang="is-IS" baseline="0" dirty="0" smtClean="0"/>
                        <a:t>10.000kr hjá Tölvutek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20.000kr</a:t>
                      </a:r>
                    </a:p>
                    <a:p>
                      <a:pPr algn="ctr"/>
                      <a:r>
                        <a:rPr lang="is-IS" dirty="0" smtClean="0"/>
                        <a:t>20.000kr</a:t>
                      </a:r>
                      <a:r>
                        <a:rPr lang="is-IS" baseline="0" dirty="0" smtClean="0"/>
                        <a:t> hjá Tölvutek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94906"/>
                  </a:ext>
                </a:extLst>
              </a:tr>
              <a:tr h="1057031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3.</a:t>
                      </a:r>
                      <a:r>
                        <a:rPr lang="is-IS" baseline="0" dirty="0" smtClean="0"/>
                        <a:t> Sæti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Mountain Dew</a:t>
                      </a:r>
                      <a:r>
                        <a:rPr lang="is-IS" baseline="0" dirty="0" smtClean="0"/>
                        <a:t> og Gjafabréf á Dominos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Mountain Dew</a:t>
                      </a:r>
                      <a:r>
                        <a:rPr lang="is-IS" baseline="0" dirty="0" smtClean="0"/>
                        <a:t> og Gjafabréf á Dominos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Mountain Dew</a:t>
                      </a:r>
                      <a:r>
                        <a:rPr lang="is-IS" baseline="0" dirty="0" smtClean="0"/>
                        <a:t> og Gjafabréf á Dominos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Mountain Dew</a:t>
                      </a:r>
                      <a:r>
                        <a:rPr lang="is-IS" baseline="0" dirty="0" smtClean="0"/>
                        <a:t> og Gjafabréf á Dominos</a:t>
                      </a:r>
                      <a:endParaRPr lang="en-GB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Mountain Dew</a:t>
                      </a:r>
                      <a:r>
                        <a:rPr lang="is-IS" baseline="0" dirty="0" smtClean="0"/>
                        <a:t> og Gjafabréf á Dominos</a:t>
                      </a:r>
                      <a:endParaRPr lang="en-GB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75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3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29294">
        <p:circle/>
      </p:transition>
    </mc:Choice>
    <mc:Fallback>
      <p:transition spd="slow" advTm="129294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770" y="1203160"/>
            <a:ext cx="3481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Finnst þér gaman að spila Tölvuleiki?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9580" y="1191329"/>
            <a:ext cx="4283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Langar þér að sanna að liðið þitt sé best á landinu?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9894" y="2015143"/>
            <a:ext cx="3958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Frábær verðlaun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5223" y="4397857"/>
            <a:ext cx="5075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7200" dirty="0" smtClean="0"/>
              <a:t>Hafa Gaman</a:t>
            </a:r>
            <a:endParaRPr lang="en-GB" sz="7200" dirty="0"/>
          </a:p>
        </p:txBody>
      </p:sp>
      <p:sp>
        <p:nvSpPr>
          <p:cNvPr id="7" name="Rectangle 6"/>
          <p:cNvSpPr/>
          <p:nvPr/>
        </p:nvSpPr>
        <p:spPr>
          <a:xfrm>
            <a:off x="2126908" y="2847210"/>
            <a:ext cx="743418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Afhverju</a:t>
            </a:r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6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að</a:t>
            </a:r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6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mæta</a:t>
            </a:r>
            <a:r>
              <a:rPr 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59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111178">
        <p14:glitter pattern="hexagon"/>
      </p:transition>
    </mc:Choice>
    <mc:Fallback>
      <p:transition spd="slow" advTm="1111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Nokkrar vel valdar myndir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24" y="2233446"/>
            <a:ext cx="6296376" cy="3541712"/>
          </a:xfrm>
        </p:spPr>
      </p:pic>
    </p:spTree>
    <p:extLst>
      <p:ext uri="{BB962C8B-B14F-4D97-AF65-F5344CB8AC3E}">
        <p14:creationId xmlns:p14="http://schemas.microsoft.com/office/powerpoint/2010/main" val="3084778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7169">
        <p15:prstTrans prst="peelOff"/>
      </p:transition>
    </mc:Choice>
    <mc:Fallback>
      <p:transition spd="slow" advTm="71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Nokkrar vel valdar myndir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22" y="2217404"/>
            <a:ext cx="1992213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217404"/>
            <a:ext cx="6609348" cy="37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915">
        <p:fade/>
      </p:transition>
    </mc:Choice>
    <mc:Fallback>
      <p:transition spd="med" advTm="129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Nokkrar vel valdar myndir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22" y="2249488"/>
            <a:ext cx="5779782" cy="3541712"/>
          </a:xfrm>
        </p:spPr>
      </p:pic>
    </p:spTree>
    <p:extLst>
      <p:ext uri="{BB962C8B-B14F-4D97-AF65-F5344CB8AC3E}">
        <p14:creationId xmlns:p14="http://schemas.microsoft.com/office/powerpoint/2010/main" val="72777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">
        <p:fade/>
      </p:transition>
    </mc:Choice>
    <mc:Fallback>
      <p:transition spd="med" advTm="4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251</TotalTime>
  <Words>248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PowerPoint Presentation</vt:lpstr>
      <vt:lpstr>Stærsta tölvuleikja-/lan mót landsins</vt:lpstr>
      <vt:lpstr>Keppt í öllum helstu tölvuleikjunum </vt:lpstr>
      <vt:lpstr>Mótið í Ár</vt:lpstr>
      <vt:lpstr>Vinningarnir</vt:lpstr>
      <vt:lpstr>PowerPoint Presentation</vt:lpstr>
      <vt:lpstr>Nokkrar vel valdar myndir</vt:lpstr>
      <vt:lpstr>Nokkrar vel valdar myndir</vt:lpstr>
      <vt:lpstr>Nokkrar vel valdar myndir</vt:lpstr>
      <vt:lpstr>Nokkrar vel valdar myndir</vt:lpstr>
      <vt:lpstr>Nokkrar vel valdar myndir</vt:lpstr>
      <vt:lpstr>Nokkrar vel valdar myndir</vt:lpstr>
      <vt:lpstr>Nokkrar vel valdar myndir</vt:lpstr>
      <vt:lpstr>Nokkrar vel valdar myndir</vt:lpstr>
      <vt:lpstr>Heimildir:</vt:lpstr>
      <vt:lpstr>Takk fyrir mig!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Táti</dc:creator>
  <cp:lastModifiedBy>Táti</cp:lastModifiedBy>
  <cp:revision>18</cp:revision>
  <dcterms:created xsi:type="dcterms:W3CDTF">2016-10-11T16:09:47Z</dcterms:created>
  <dcterms:modified xsi:type="dcterms:W3CDTF">2016-10-11T20:21:16Z</dcterms:modified>
</cp:coreProperties>
</file>