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1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64" r:id="rId4"/>
    <p:sldId id="258" r:id="rId5"/>
    <p:sldId id="266" r:id="rId6"/>
    <p:sldId id="261" r:id="rId7"/>
    <p:sldId id="262" r:id="rId8"/>
    <p:sldId id="263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ytautas\Desktop\Simple%20Note%20Book%20testing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ytautas\Desktop\Simple%20Note%20Book%20testing.xlsx" TargetMode="External"/></Relationships>
</file>

<file path=ppt/charts/_rels/chartEx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Vytautas\Desktop\Simple%20Note%20Book%20test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number of tests</a:t>
            </a:r>
            <a:endParaRPr lang="lt-L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A74-48F7-9BB4-62CB4A5DD9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A74-48F7-9BB4-62CB4A5DD96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Tables!$A$1:$B$1</c:f>
              <c:strCache>
                <c:ptCount val="2"/>
                <c:pt idx="0">
                  <c:v>Passed</c:v>
                </c:pt>
                <c:pt idx="1">
                  <c:v>Failed</c:v>
                </c:pt>
              </c:strCache>
            </c:strRef>
          </c:cat>
          <c:val>
            <c:numRef>
              <c:f>Tables!$A$2:$B$2</c:f>
              <c:numCache>
                <c:formatCode>General</c:formatCode>
                <c:ptCount val="2"/>
                <c:pt idx="0">
                  <c:v>70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74-48F7-9BB4-62CB4A5DD96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  <c:userShapes r:id="rId4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'Test scenarios and cases'!$C$110:$G$110</cx:f>
        <cx:lvl ptCount="5"/>
      </cx:strDim>
      <cx:numDim type="val">
        <cx:f dir="row">'Test scenarios and cases'!$C$111:$G$111</cx:f>
        <cx:lvl ptCount="5" formatCode="General"/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400" b="0" i="0" u="none" strike="noStrike" baseline="0" dirty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title>
    <cx:plotArea>
      <cx:plotAreaRegion>
        <cx:series layoutId="funnel" uniqueId="{82C49E89-C315-47DA-A624-BCFB91FAE20D}">
          <cx:tx>
            <cx:txData>
              <cx:f>'Test scenarios and cases'!$B$111</cx:f>
              <cx:v/>
            </cx:txData>
          </cx:tx>
          <cx:dataLabels>
            <cx:visibility seriesName="0" categoryName="0" value="1"/>
          </cx:dataLabels>
          <cx:dataId val="0"/>
        </cx:series>
      </cx:plotAreaRegion>
      <cx:axis id="0" hidden="1">
        <cx:catScaling gapWidth="0.0599999987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400" b="0" i="0" u="none" strike="noStrike" baseline="0" dirty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title>
    <cx:plotArea>
      <cx:plotAreaRegion/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Tables!$C$6:$G$6</cx:f>
        <cx:lvl ptCount="5">
          <cx:pt idx="0">Test cases</cx:pt>
          <cx:pt idx="1">Functional</cx:pt>
          <cx:pt idx="2">Non-Functional</cx:pt>
          <cx:pt idx="3">Passed</cx:pt>
          <cx:pt idx="4">Failed</cx:pt>
        </cx:lvl>
      </cx:strDim>
      <cx:numDim type="val">
        <cx:f dir="row">Tables!$C$7:$G$7</cx:f>
        <cx:lvl ptCount="5" formatCode="General">
          <cx:pt idx="0">80</cx:pt>
          <cx:pt idx="1">68</cx:pt>
          <cx:pt idx="2">12</cx:pt>
          <cx:pt idx="3">70</cx:pt>
          <cx:pt idx="4">10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400" b="0" i="0" u="none" strike="noStrike" baseline="0" dirty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title>
    <cx:plotArea>
      <cx:plotAreaRegion>
        <cx:series layoutId="funnel" uniqueId="{82C94C71-522D-4D1D-96EC-DA51074A7181}">
          <cx:tx>
            <cx:txData>
              <cx:f>Tables!$B$7</cx:f>
              <cx:v>Total: 12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0.00825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DBEC27F1-96C4-1AB2-C1E8-EAFB3487889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22624"/>
          <a:ext cx="4572000" cy="2720576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6606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7194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9294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5738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3623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2965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11506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5455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8195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3074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8432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7316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905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8231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334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2248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1185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BE5DC4-653D-4B1B-8761-617BB1ECFEB9}" type="datetimeFigureOut">
              <a:rPr lang="lt-LT" smtClean="0"/>
              <a:t>2022-07-28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CFBFCF-8822-43A7-89DE-0CC454C1A1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3324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.xml"/><Relationship Id="rId5" Type="http://schemas.openxmlformats.org/officeDocument/2006/relationships/image" Target="../media/image3.png"/><Relationship Id="rId4" Type="http://schemas.microsoft.com/office/2014/relationships/chartEx" Target="../charts/chartEx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A579-1608-A1A0-81FF-B1E6ED860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Note Book</a:t>
            </a:r>
            <a:endParaRPr lang="lt-L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192B5-7D5C-C0AD-EE7A-00332DC5D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6" cy="1660462"/>
          </a:xfrm>
        </p:spPr>
        <p:txBody>
          <a:bodyPr>
            <a:noAutofit/>
          </a:bodyPr>
          <a:lstStyle/>
          <a:p>
            <a:r>
              <a:rPr lang="en-US" sz="1400" dirty="0"/>
              <a:t>Application’s testing</a:t>
            </a:r>
          </a:p>
          <a:p>
            <a:r>
              <a:rPr lang="en-US" sz="1400" dirty="0"/>
              <a:t>Testing environment: Win11 Home (Version 21H2, Build 22000.795)</a:t>
            </a:r>
          </a:p>
          <a:p>
            <a:endParaRPr lang="en-US" sz="1400" dirty="0"/>
          </a:p>
          <a:p>
            <a:r>
              <a:rPr lang="en-US" sz="1400" dirty="0"/>
              <a:t>Created by:</a:t>
            </a:r>
          </a:p>
          <a:p>
            <a:r>
              <a:rPr lang="en-US" sz="1400" dirty="0"/>
              <a:t>Vytautas </a:t>
            </a:r>
            <a:r>
              <a:rPr lang="en-US" sz="1400" dirty="0" err="1"/>
              <a:t>Uziela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430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8AA-404B-C69D-CB3B-01E1550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Application Simple Note Book improvements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6041B-A9C6-4922-7102-50FEF68D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Allow for the user to write or take photo note when application is launched without performing additional steps, i.e. clicking "+" button.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Selecting multiple notes at the same time to perform actions, i.e. Sharing, deleting. It would give less manual clicking and would save time.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"Share" function is on the main screen window. It would be more visible for the user and reduce additional steps and/or would save time in searching for this functionality.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lt-L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0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F7A1-F06F-2428-FD96-5535B108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BEA3-EA54-1710-5D13-73E80DCF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About application Simple Note Book</a:t>
            </a:r>
          </a:p>
          <a:p>
            <a:r>
              <a:rPr lang="en-US" dirty="0"/>
              <a:t>2. Test types</a:t>
            </a:r>
          </a:p>
          <a:p>
            <a:r>
              <a:rPr lang="en-US" dirty="0"/>
              <a:t>3. Smoke tests</a:t>
            </a:r>
          </a:p>
          <a:p>
            <a:r>
              <a:rPr lang="en-US" dirty="0"/>
              <a:t>4. Testing summary</a:t>
            </a:r>
          </a:p>
          <a:p>
            <a:r>
              <a:rPr lang="en-US" dirty="0"/>
              <a:t>5. Reported bugs</a:t>
            </a:r>
          </a:p>
          <a:p>
            <a:r>
              <a:rPr lang="en-US" dirty="0"/>
              <a:t>6. Improvements</a:t>
            </a:r>
          </a:p>
        </p:txBody>
      </p:sp>
    </p:spTree>
    <p:extLst>
      <p:ext uri="{BB962C8B-B14F-4D97-AF65-F5344CB8AC3E}">
        <p14:creationId xmlns:p14="http://schemas.microsoft.com/office/powerpoint/2010/main" val="243542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F483-DA2D-2650-A838-0F5E6E68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Simple Note Book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9C69-68A3-79D0-471C-F30A3424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simple Note book. Easy to use, fast start, no need to save.</a:t>
            </a:r>
          </a:p>
          <a:p>
            <a:r>
              <a:rPr lang="en-US" dirty="0"/>
              <a:t>The Camera Note feature allows you to quickly save information using camera as well as the text note.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0137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3D07-00A7-0195-94EC-A497B4F1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Test types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49DF-473F-AC39-889C-50C1807B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types:</a:t>
            </a:r>
          </a:p>
          <a:p>
            <a:r>
              <a:rPr lang="en-US" dirty="0"/>
              <a:t>Functional: smoke; functionality.</a:t>
            </a:r>
          </a:p>
          <a:p>
            <a:r>
              <a:rPr lang="en-US" dirty="0"/>
              <a:t>Non functional: usability; compliance.</a:t>
            </a:r>
          </a:p>
        </p:txBody>
      </p:sp>
    </p:spTree>
    <p:extLst>
      <p:ext uri="{BB962C8B-B14F-4D97-AF65-F5344CB8AC3E}">
        <p14:creationId xmlns:p14="http://schemas.microsoft.com/office/powerpoint/2010/main" val="140675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D2C-C3A5-A19D-6842-87B868FA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Smoke tests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CCE7-39ED-A625-801E-9CE78281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App installation – PASSED.</a:t>
            </a:r>
          </a:p>
          <a:p>
            <a:r>
              <a:rPr lang="en-US" dirty="0"/>
              <a:t>2. App uninstall – PASSED.</a:t>
            </a:r>
          </a:p>
          <a:p>
            <a:r>
              <a:rPr lang="en-US" dirty="0"/>
              <a:t>3. Application does not crash when launched. PASSED.</a:t>
            </a:r>
          </a:p>
          <a:p>
            <a:r>
              <a:rPr lang="en-US" dirty="0"/>
              <a:t>4. Application does not crash when in minimized mode. PASSED.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6704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BD52-839F-89D3-B9B7-8B5BB38F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Testing summary</a:t>
            </a:r>
            <a:endParaRPr lang="lt-LT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D92556D-A809-8876-86A1-B91429C9CA4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67379698"/>
                  </p:ext>
                </p:extLst>
              </p:nvPr>
            </p:nvGraphicFramePr>
            <p:xfrm>
              <a:off x="1484312" y="2675965"/>
              <a:ext cx="10018712" cy="3124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5D92556D-A809-8876-86A1-B91429C9CA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312" y="2675965"/>
                <a:ext cx="10018712" cy="3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7769591-3197-9C88-CB11-58DE909773A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21311302"/>
                  </p:ext>
                </p:extLst>
              </p:nvPr>
            </p:nvGraphicFramePr>
            <p:xfrm>
              <a:off x="2790825" y="2124074"/>
              <a:ext cx="7639050" cy="42195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07769591-3197-9C88-CB11-58DE909773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0825" y="2124074"/>
                <a:ext cx="7639050" cy="4219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F95ACB78-7E13-F809-8C2A-961DB14091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0540420"/>
                  </p:ext>
                </p:extLst>
              </p:nvPr>
            </p:nvGraphicFramePr>
            <p:xfrm>
              <a:off x="3102767" y="2152650"/>
              <a:ext cx="6781800" cy="40195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F95ACB78-7E13-F809-8C2A-961DB14091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02767" y="2152650"/>
                <a:ext cx="6781800" cy="40195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601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86E4-07E6-5736-BD50-193F1F09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A655-69B0-6A5C-F01D-C643E97D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61 out of 68 of functional tests passed. </a:t>
            </a:r>
          </a:p>
          <a:p>
            <a:r>
              <a:rPr lang="en-US" dirty="0"/>
              <a:t>4 out 4 smoke tests passed.</a:t>
            </a:r>
          </a:p>
          <a:p>
            <a:r>
              <a:rPr lang="en-US" dirty="0"/>
              <a:t>9 out of 12 non functional tests passed.</a:t>
            </a:r>
            <a:endParaRPr lang="lt-LT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9469E4-7359-8712-E835-B62BFBD54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771450"/>
              </p:ext>
            </p:extLst>
          </p:nvPr>
        </p:nvGraphicFramePr>
        <p:xfrm>
          <a:off x="4207666" y="3143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170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E286-DB1C-288C-33C5-9355A683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Reported bugs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EC51-2A1A-342C-9063-6850A5DC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bugs in total were reported during application’s testing.</a:t>
            </a:r>
          </a:p>
          <a:p>
            <a:r>
              <a:rPr lang="lt-LT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 </a:t>
            </a:r>
            <a:r>
              <a:rPr lang="lt-LT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bug</a:t>
            </a:r>
            <a:r>
              <a:rPr lang="lt-LT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lt-LT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ust</a:t>
            </a:r>
            <a:r>
              <a:rPr lang="lt-LT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lt-LT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fix</a:t>
            </a:r>
            <a:r>
              <a:rPr lang="lt-LT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lt-LT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 </a:t>
            </a:r>
            <a:r>
              <a:rPr lang="lt-LT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bugs</a:t>
            </a:r>
            <a:r>
              <a:rPr lang="lt-LT" sz="180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</a:t>
            </a:r>
            <a:r>
              <a:rPr lang="lt-LT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</a:t>
            </a:r>
            <a:r>
              <a:rPr lang="lt-LT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lt-LT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priority</a:t>
            </a:r>
            <a:r>
              <a:rPr lang="lt-LT" sz="1400" dirty="0"/>
              <a:t> </a:t>
            </a:r>
            <a:endParaRPr lang="en-US" sz="1400" dirty="0"/>
          </a:p>
          <a:p>
            <a:r>
              <a:rPr lang="lt-LT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 </a:t>
            </a:r>
            <a:r>
              <a:rPr lang="lt-LT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bugs</a:t>
            </a:r>
            <a:r>
              <a:rPr lang="lt-LT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</a:t>
            </a:r>
            <a:r>
              <a:rPr lang="lt-LT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Medium</a:t>
            </a:r>
            <a:r>
              <a:rPr lang="lt-LT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lt-LT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priority</a:t>
            </a:r>
            <a:r>
              <a:rPr lang="lt-L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27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D48B-1727-40F8-F1EB-D3D2FC87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6B9A-341C-BFED-1477-A20667D0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 "Delete notes" button is active when notes are not created.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(Medium)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Unable to select multiple created notes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. (Medium)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lt-LT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Inactive</a:t>
            </a:r>
            <a:r>
              <a:rPr lang="lt-LT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lt-LT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Camera</a:t>
            </a:r>
            <a:r>
              <a:rPr lang="lt-LT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lt-LT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lt-LT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(Medium)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alert pops up requesting user's confirmation regarding camera usage.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(Must fix)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"Rotate" button does not work.(High)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"Share" function does not work when note is created.  (High)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"Share" function does not work when photo note is created. (High)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8.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Button "App commands" does not work.(Medium)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9. Settings menu with spelling mistake in word "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Privcy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“.(Medium)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10.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Inactive "Simple note book" button in settings.(High)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11.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Inactive arrow buttons in the camera screen. (High)</a:t>
            </a:r>
            <a:endParaRPr lang="lt-L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47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213</TotalTime>
  <Words>481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Simple Note Book</vt:lpstr>
      <vt:lpstr>Agenda</vt:lpstr>
      <vt:lpstr>1. Simple Note Book</vt:lpstr>
      <vt:lpstr>2. Test types</vt:lpstr>
      <vt:lpstr>3. Smoke tests</vt:lpstr>
      <vt:lpstr>4. Testing summary</vt:lpstr>
      <vt:lpstr>PowerPoint Presentation</vt:lpstr>
      <vt:lpstr>5. Reported bugs</vt:lpstr>
      <vt:lpstr>Bugs</vt:lpstr>
      <vt:lpstr>6. Application Simple Note Book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Note Book</dc:title>
  <dc:creator>Vytautas</dc:creator>
  <cp:lastModifiedBy>Vytautas</cp:lastModifiedBy>
  <cp:revision>41</cp:revision>
  <dcterms:created xsi:type="dcterms:W3CDTF">2022-07-26T17:27:50Z</dcterms:created>
  <dcterms:modified xsi:type="dcterms:W3CDTF">2022-07-28T15:31:56Z</dcterms:modified>
</cp:coreProperties>
</file>