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F3C8B-52A7-4CAB-B8AA-6A4261C19EEF}" v="8" dt="2023-09-05T09:26:49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Test</a:t>
            </a:r>
            <a:endParaRPr lang="de-DE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This </a:t>
            </a:r>
            <a:r>
              <a:rPr lang="de-DE" dirty="0" err="1">
                <a:ea typeface="+mn-lt"/>
                <a:cs typeface="+mn-lt"/>
              </a:rPr>
              <a:t>is</a:t>
            </a:r>
            <a:r>
              <a:rPr lang="de-DE" dirty="0">
                <a:ea typeface="+mn-lt"/>
                <a:cs typeface="+mn-lt"/>
              </a:rPr>
              <a:t> a </a:t>
            </a:r>
            <a:r>
              <a:rPr lang="de-DE" dirty="0" err="1">
                <a:ea typeface="+mn-lt"/>
                <a:cs typeface="+mn-lt"/>
              </a:rPr>
              <a:t>test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file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test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library</a:t>
            </a:r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5</cp:revision>
  <dcterms:created xsi:type="dcterms:W3CDTF">2023-09-05T09:24:03Z</dcterms:created>
  <dcterms:modified xsi:type="dcterms:W3CDTF">2023-09-05T09:27:39Z</dcterms:modified>
</cp:coreProperties>
</file>