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s/slide3.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0"/>
  </p:notesMasterIdLst>
  <p:sldIdLst>
    <p:sldId id="256" r:id="rId4"/>
    <p:sldId id="257" r:id="rId5"/>
    <p:sldId id="258" r:id="rId6"/>
    <p:sldId id="259" r:id="rId7"/>
    <p:sldId id="260" r:id="rId8"/>
    <p:sldId id="261" r:id="rId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71" d="100"/>
          <a:sy n="71" d="100"/>
        </p:scale>
        <p:origin x="402" y="60"/>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A5C20BB3-3CCB-4FE5-991B-82F6BCB48AF3}" type="datetimeFigureOut">
              <a:rPr lang="en-US"/>
              <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0746DE6-3336-457D-A091-FA20AC1C536E}" type="slidenum">
              <a:rPr lang="en-US"/>
              <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[No</a:t>
            </a:r>
            <a:r>
              <a:rPr lang="en-US"/>
              <a:t> speaker notes required for this slide.]</a:t>
            </a:r>
            <a:endParaRPr lang="en-US"/>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 students for DrivePass need to be able to login to the website, view their material, study it, practice it, and if needed, meet with their instructor.  This defines the basic use of the service; on the back end, their information is stored in a database, connected to the internet for management by the system administrators.  </a:t>
            </a:r>
            <a:endParaRPr lang="en-US"/>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There are three basic entities involved in this system- all stemming from a basic “user.”  The student, the instructor, and the administrator.  The student can interact with the website on their own to practice or take tests and study, or they can interact with the instructor to meet up and talk about their problems, and if it’s not working out, contact the admin and either get a new instructor, stop the service, or manage other security concerns like password changes.  </a:t>
            </a:r>
            <a:endParaRPr lang="en-US"/>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This activity diagram repesents the flow a given user might take for logging in and resetting their password.  It also shows how they might access an instructor meet up or test, how they can request another instructor, change their password, and where the security steps show up.  Login, verify, update information, choose activities, complete activities.  </a:t>
            </a:r>
            <a:endParaRPr/>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 system is very secure, in that within the current scope of the project, there are not that many places where security can be exploited.  There is important financial and personal information, but it is all stored offline on a database, hidden away from instructors and admins unless explicity needed for a reset, as an example.  </a:t>
            </a:r>
            <a:endParaRPr lang="en-US"/>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a:t>This system relies strongly on users having strong internet access; without it they can not access the site.  Although they could download the material for study, or even have automated tests, they will not have the option to meet with their instructor or access their account through the database without a connection to the site first.  Beyond this, the scope of the project is not clearly known- as updates roll out there could be need for more complex system architecture, among other things.  </a:t>
            </a:r>
            <a:endParaRPr lang="en-US"/>
          </a:p>
        </p:txBody>
      </p:sp>
      <p:sp>
        <p:nvSpPr>
          <p:cNvPr id="4" name="Slide Number Placeholder 3"/>
          <p:cNvSpPr>
            <a:spLocks noGrp="1"/>
          </p:cNvSpPr>
          <p:nvPr>
            <p:ph type="sldNum" sz="quarter" idx="10"/>
          </p:nvPr>
        </p:nvSpPr>
        <p:spPr bwMode="auto"/>
        <p:txBody>
          <a:bodyPr/>
          <a:lstStyle/>
          <a:p>
            <a:pPr>
              <a:defRPr/>
            </a:pPr>
            <a:fld id="{E0746DE6-3336-457D-A091-FA20AC1C536E}" type="slidenum">
              <a:rPr lang="en-US"/>
              <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D6495F3-B757-4FAF-98AA-EDA7D1485485}"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1939C1-24D7-49E9-A58A-7960365209F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D6495F3-B757-4FAF-98AA-EDA7D1485485}" type="datetimeFigureOut">
              <a:rPr lang="en-US"/>
              <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E1939C1-24D7-49E9-A58A-7960365209F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9" name="Rectangle 8"/>
          <p:cNvSpPr>
            <a:spLocks noAdjustHandles="1" noChangeArrowheads="1" noChangeAspect="1" noChangeShapeType="1" noEditPoints="1" noGrp="1" noMove="1" noResize="1" noRot="1" noTextEdit="1"/>
          </p:cNvSpPr>
          <p:nvPr/>
        </p:nvSpPr>
        <p:spPr bwMode="auto">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1" name="Picture 10"/>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ctrTitle"/>
          </p:nvPr>
        </p:nvSpPr>
        <p:spPr bwMode="auto">
          <a:xfrm>
            <a:off x="3045368" y="2043663"/>
            <a:ext cx="6105194" cy="2031055"/>
          </a:xfrm>
        </p:spPr>
        <p:txBody>
          <a:bodyPr>
            <a:normAutofit/>
          </a:bodyPr>
          <a:lstStyle/>
          <a:p>
            <a:pPr>
              <a:defRPr/>
            </a:pPr>
            <a:r>
              <a:rPr lang="en-US">
                <a:solidFill>
                  <a:srgbClr val="FFFFFF"/>
                </a:solidFill>
              </a:rPr>
              <a:t>DriverPass</a:t>
            </a:r>
            <a:br>
              <a:rPr lang="en-US">
                <a:solidFill>
                  <a:srgbClr val="FFFFFF"/>
                </a:solidFill>
              </a:rPr>
            </a:br>
            <a:r>
              <a:rPr lang="en-US">
                <a:solidFill>
                  <a:srgbClr val="FFFFFF"/>
                </a:solidFill>
              </a:rPr>
              <a:t>System </a:t>
            </a:r>
            <a:r>
              <a:rPr lang="en-US">
                <a:solidFill>
                  <a:srgbClr val="FFFFFF"/>
                </a:solidFill>
              </a:rPr>
              <a:t>Analysis</a:t>
            </a:r>
            <a:endParaRPr/>
          </a:p>
        </p:txBody>
      </p:sp>
      <p:sp>
        <p:nvSpPr>
          <p:cNvPr id="3" name="Content Placeholder 2"/>
          <p:cNvSpPr>
            <a:spLocks noGrp="1"/>
          </p:cNvSpPr>
          <p:nvPr>
            <p:ph type="subTitle" idx="1"/>
          </p:nvPr>
        </p:nvSpPr>
        <p:spPr bwMode="auto">
          <a:xfrm>
            <a:off x="3045368" y="4074718"/>
            <a:ext cx="6105194" cy="682079"/>
          </a:xfrm>
        </p:spPr>
        <p:txBody>
          <a:bodyPr>
            <a:normAutofit/>
          </a:bodyPr>
          <a:lstStyle/>
          <a:p>
            <a:pPr>
              <a:defRPr/>
            </a:pPr>
            <a:r>
              <a:rPr lang="en-US">
                <a:solidFill>
                  <a:srgbClr val="FFFFFF"/>
                </a:solidFill>
              </a:rPr>
              <a:t>Nate Dukes</a:t>
            </a:r>
            <a:endParaRPr>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Picture 12"/>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title"/>
          </p:nvPr>
        </p:nvSpPr>
        <p:spPr bwMode="auto">
          <a:xfrm>
            <a:off x="640079" y="2053641"/>
            <a:ext cx="3669161" cy="2760098"/>
          </a:xfrm>
        </p:spPr>
        <p:txBody>
          <a:bodyPr>
            <a:normAutofit/>
          </a:bodyPr>
          <a:lstStyle/>
          <a:p>
            <a:pPr>
              <a:defRPr/>
            </a:pPr>
            <a:r>
              <a:rPr lang="en-US">
                <a:solidFill>
                  <a:schemeClr val="bg1"/>
                </a:solidFill>
              </a:rPr>
              <a:t>System </a:t>
            </a:r>
            <a:r>
              <a:rPr lang="en-US">
                <a:solidFill>
                  <a:schemeClr val="bg1"/>
                </a:solidFill>
              </a:rPr>
              <a:t>Requirements</a:t>
            </a:r>
            <a:endParaRPr/>
          </a:p>
        </p:txBody>
      </p:sp>
      <p:sp>
        <p:nvSpPr>
          <p:cNvPr id="3" name="Content Placeholder 2"/>
          <p:cNvSpPr>
            <a:spLocks noGrp="1"/>
          </p:cNvSpPr>
          <p:nvPr>
            <p:ph idx="1"/>
          </p:nvPr>
        </p:nvSpPr>
        <p:spPr bwMode="auto">
          <a:xfrm>
            <a:off x="6090574" y="801866"/>
            <a:ext cx="5306084" cy="5230634"/>
          </a:xfrm>
        </p:spPr>
        <p:txBody>
          <a:bodyPr anchor="ctr">
            <a:normAutofit/>
          </a:bodyPr>
          <a:lstStyle/>
          <a:p>
            <a:pPr>
              <a:defRPr/>
            </a:pPr>
            <a:r>
              <a:rPr lang="en-US" sz="2400">
                <a:solidFill>
                  <a:srgbClr val="000000"/>
                </a:solidFill>
              </a:rPr>
              <a:t>Students will be able to login and view their study material</a:t>
            </a:r>
            <a:endParaRPr lang="en-US" sz="2400">
              <a:solidFill>
                <a:srgbClr val="000000"/>
              </a:solidFill>
            </a:endParaRPr>
          </a:p>
          <a:p>
            <a:pPr>
              <a:defRPr/>
            </a:pPr>
            <a:r>
              <a:rPr lang="en-US" sz="2400">
                <a:solidFill>
                  <a:srgbClr val="000000"/>
                </a:solidFill>
              </a:rPr>
              <a:t>Students will be able to schedule meetups with their instructor</a:t>
            </a:r>
            <a:endParaRPr lang="en-US" sz="2400">
              <a:solidFill>
                <a:srgbClr val="000000"/>
              </a:solidFill>
            </a:endParaRPr>
          </a:p>
          <a:p>
            <a:pPr>
              <a:defRPr/>
            </a:pPr>
            <a:r>
              <a:rPr lang="en-US" sz="2400">
                <a:solidFill>
                  <a:srgbClr val="000000"/>
                </a:solidFill>
              </a:rPr>
              <a:t>Users will be able to login through an online web application to access the site</a:t>
            </a:r>
            <a:endParaRPr lang="en-US" sz="2400">
              <a:solidFill>
                <a:srgbClr val="000000"/>
              </a:solidFill>
            </a:endParaRPr>
          </a:p>
          <a:p>
            <a:pPr>
              <a:defRPr/>
            </a:pPr>
            <a:r>
              <a:rPr lang="en-US" sz="2400">
                <a:solidFill>
                  <a:srgbClr val="000000"/>
                </a:solidFill>
              </a:rPr>
              <a:t>An offline database for storing the user information</a:t>
            </a:r>
            <a:endParaRPr lang="en-US" sz="2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Picture 12"/>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title"/>
          </p:nvPr>
        </p:nvSpPr>
        <p:spPr bwMode="auto">
          <a:xfrm>
            <a:off x="640079" y="2053641"/>
            <a:ext cx="3669161" cy="2760098"/>
          </a:xfrm>
        </p:spPr>
        <p:txBody>
          <a:bodyPr>
            <a:normAutofit/>
          </a:bodyPr>
          <a:lstStyle/>
          <a:p>
            <a:pPr>
              <a:defRPr/>
            </a:pPr>
            <a:r>
              <a:rPr lang="en-US">
                <a:solidFill>
                  <a:schemeClr val="bg1"/>
                </a:solidFill>
              </a:rPr>
              <a:t>Use Case Diagram</a:t>
            </a:r>
            <a:endParaRPr lang="en-US">
              <a:solidFill>
                <a:schemeClr val="bg1"/>
              </a:solidFill>
            </a:endParaRPr>
          </a:p>
        </p:txBody>
      </p:sp>
      <p:sp>
        <p:nvSpPr>
          <p:cNvPr id="3" name="Content Placeholder 2"/>
          <p:cNvSpPr>
            <a:spLocks noGrp="1"/>
          </p:cNvSpPr>
          <p:nvPr>
            <p:ph idx="1"/>
          </p:nvPr>
        </p:nvSpPr>
        <p:spPr bwMode="auto">
          <a:xfrm>
            <a:off x="6090574" y="801866"/>
            <a:ext cx="5306084" cy="5230634"/>
          </a:xfrm>
        </p:spPr>
        <p:txBody>
          <a:bodyPr anchor="ctr">
            <a:normAutofit/>
          </a:bodyPr>
          <a:lstStyle/>
          <a:p>
            <a:pPr marL="0" indent="0">
              <a:buNone/>
              <a:defRPr/>
            </a:pPr>
            <a:r>
              <a:rPr lang="en-US" sz="2400">
                <a:solidFill>
                  <a:srgbClr val="000000"/>
                </a:solidFill>
              </a:rPr>
              <a:t>[Insert your </a:t>
            </a:r>
            <a:r>
              <a:rPr lang="en-US" sz="2400">
                <a:solidFill>
                  <a:srgbClr val="000000"/>
                </a:solidFill>
              </a:rPr>
              <a:t>u</a:t>
            </a:r>
            <a:r>
              <a:rPr lang="en-US" sz="2400">
                <a:solidFill>
                  <a:srgbClr val="000000"/>
                </a:solidFill>
              </a:rPr>
              <a:t>se </a:t>
            </a:r>
            <a:r>
              <a:rPr lang="en-US" sz="2400">
                <a:solidFill>
                  <a:srgbClr val="000000"/>
                </a:solidFill>
              </a:rPr>
              <a:t>c</a:t>
            </a:r>
            <a:r>
              <a:rPr lang="en-US" sz="2400">
                <a:solidFill>
                  <a:srgbClr val="000000"/>
                </a:solidFill>
              </a:rPr>
              <a:t>ase </a:t>
            </a:r>
            <a:r>
              <a:rPr lang="en-US" sz="2400">
                <a:solidFill>
                  <a:srgbClr val="000000"/>
                </a:solidFill>
              </a:rPr>
              <a:t>d</a:t>
            </a:r>
            <a:r>
              <a:rPr lang="en-US" sz="2400">
                <a:solidFill>
                  <a:srgbClr val="000000"/>
                </a:solidFill>
              </a:rPr>
              <a:t>iagram here.]</a:t>
            </a:r>
            <a:endParaRPr sz="2400">
              <a:solidFill>
                <a:srgbClr val="000000"/>
              </a:solidFill>
            </a:endParaRPr>
          </a:p>
        </p:txBody>
      </p:sp>
      <p:pic>
        <p:nvPicPr>
          <p:cNvPr id="1046874607" name=""/>
          <p:cNvPicPr>
            <a:picLocks noChangeAspect="1"/>
          </p:cNvPicPr>
          <p:nvPr/>
        </p:nvPicPr>
        <p:blipFill>
          <a:blip r:embed="rId4"/>
          <a:stretch/>
        </p:blipFill>
        <p:spPr bwMode="auto">
          <a:xfrm flipH="0" flipV="0">
            <a:off x="5168483" y="1030573"/>
            <a:ext cx="6775355" cy="491864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Picture 12"/>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title"/>
          </p:nvPr>
        </p:nvSpPr>
        <p:spPr bwMode="auto">
          <a:xfrm>
            <a:off x="640079" y="2053641"/>
            <a:ext cx="3669161" cy="2760098"/>
          </a:xfrm>
        </p:spPr>
        <p:txBody>
          <a:bodyPr>
            <a:normAutofit/>
          </a:bodyPr>
          <a:lstStyle/>
          <a:p>
            <a:pPr>
              <a:defRPr/>
            </a:pPr>
            <a:r>
              <a:rPr lang="en-US">
                <a:solidFill>
                  <a:schemeClr val="bg1"/>
                </a:solidFill>
              </a:rPr>
              <a:t>Activity</a:t>
            </a:r>
            <a:br>
              <a:rPr lang="en-US">
                <a:solidFill>
                  <a:schemeClr val="bg1"/>
                </a:solidFill>
              </a:rPr>
            </a:br>
            <a:r>
              <a:rPr lang="en-US">
                <a:solidFill>
                  <a:schemeClr val="bg1"/>
                </a:solidFill>
              </a:rPr>
              <a:t>Diagram</a:t>
            </a:r>
            <a:endParaRPr lang="en-US">
              <a:solidFill>
                <a:schemeClr val="bg1"/>
              </a:solidFill>
            </a:endParaRPr>
          </a:p>
        </p:txBody>
      </p:sp>
      <p:sp>
        <p:nvSpPr>
          <p:cNvPr id="3" name="Content Placeholder 2"/>
          <p:cNvSpPr>
            <a:spLocks noGrp="1"/>
          </p:cNvSpPr>
          <p:nvPr>
            <p:ph idx="1"/>
          </p:nvPr>
        </p:nvSpPr>
        <p:spPr bwMode="auto">
          <a:xfrm>
            <a:off x="6090574" y="801866"/>
            <a:ext cx="5306084" cy="5230634"/>
          </a:xfrm>
        </p:spPr>
        <p:txBody>
          <a:bodyPr anchor="ctr">
            <a:normAutofit/>
          </a:bodyPr>
          <a:lstStyle/>
          <a:p>
            <a:pPr marL="0" indent="0">
              <a:buNone/>
              <a:defRPr/>
            </a:pPr>
            <a:endParaRPr sz="2400">
              <a:solidFill>
                <a:srgbClr val="000000"/>
              </a:solidFill>
            </a:endParaRPr>
          </a:p>
        </p:txBody>
      </p:sp>
      <p:pic>
        <p:nvPicPr>
          <p:cNvPr id="2122218328" name=""/>
          <p:cNvPicPr>
            <a:picLocks noChangeAspect="1"/>
          </p:cNvPicPr>
          <p:nvPr/>
        </p:nvPicPr>
        <p:blipFill>
          <a:blip r:embed="rId4"/>
          <a:stretch/>
        </p:blipFill>
        <p:spPr bwMode="auto">
          <a:xfrm flipH="0" flipV="0">
            <a:off x="5624820" y="733893"/>
            <a:ext cx="6567178" cy="5598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Picture 12"/>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title"/>
          </p:nvPr>
        </p:nvSpPr>
        <p:spPr bwMode="auto">
          <a:xfrm>
            <a:off x="640079" y="2053641"/>
            <a:ext cx="3669161" cy="2760098"/>
          </a:xfrm>
        </p:spPr>
        <p:txBody>
          <a:bodyPr>
            <a:normAutofit/>
          </a:bodyPr>
          <a:lstStyle/>
          <a:p>
            <a:pPr>
              <a:defRPr/>
            </a:pPr>
            <a:r>
              <a:rPr lang="en-US">
                <a:solidFill>
                  <a:schemeClr val="bg1"/>
                </a:solidFill>
              </a:rPr>
              <a:t>Security</a:t>
            </a:r>
            <a:endParaRPr lang="en-US">
              <a:solidFill>
                <a:schemeClr val="bg1"/>
              </a:solidFill>
            </a:endParaRPr>
          </a:p>
        </p:txBody>
      </p:sp>
      <p:sp>
        <p:nvSpPr>
          <p:cNvPr id="3" name="Content Placeholder 2"/>
          <p:cNvSpPr>
            <a:spLocks noGrp="1"/>
          </p:cNvSpPr>
          <p:nvPr>
            <p:ph idx="1"/>
          </p:nvPr>
        </p:nvSpPr>
        <p:spPr bwMode="auto">
          <a:xfrm>
            <a:off x="6090574" y="801866"/>
            <a:ext cx="5306084" cy="5230634"/>
          </a:xfrm>
        </p:spPr>
        <p:txBody>
          <a:bodyPr anchor="ctr">
            <a:normAutofit/>
          </a:bodyPr>
          <a:lstStyle/>
          <a:p>
            <a:pPr>
              <a:defRPr/>
            </a:pPr>
            <a:r>
              <a:rPr lang="en-US" sz="2400" b="0" i="0" u="none" strike="noStrike" cap="none" spc="0">
                <a:solidFill>
                  <a:srgbClr val="000000"/>
                </a:solidFill>
                <a:latin typeface="Calibri"/>
                <a:ea typeface="Arial"/>
                <a:cs typeface="Arial"/>
              </a:rPr>
              <a:t>User information stored in an offline database</a:t>
            </a:r>
            <a:endParaRPr sz="2400">
              <a:solidFill>
                <a:srgbClr val="000000"/>
              </a:solidFill>
            </a:endParaRPr>
          </a:p>
          <a:p>
            <a:pPr>
              <a:defRPr/>
            </a:pPr>
            <a:r>
              <a:rPr lang="en-US" sz="2400" b="0" i="0" u="none" strike="noStrike" cap="none" spc="0">
                <a:solidFill>
                  <a:srgbClr val="000000"/>
                </a:solidFill>
                <a:latin typeface="Calibri"/>
                <a:ea typeface="Arial"/>
                <a:cs typeface="Arial"/>
              </a:rPr>
              <a:t>Encrypted user information</a:t>
            </a:r>
            <a:endParaRPr sz="2400">
              <a:solidFill>
                <a:srgbClr val="000000"/>
              </a:solidFill>
            </a:endParaRPr>
          </a:p>
          <a:p>
            <a:pPr>
              <a:defRPr/>
            </a:pPr>
            <a:r>
              <a:rPr lang="en-US" sz="2400" b="0" i="0" u="none" strike="noStrike" cap="none" spc="0">
                <a:solidFill>
                  <a:srgbClr val="000000"/>
                </a:solidFill>
                <a:latin typeface="Calibri"/>
                <a:ea typeface="Arial"/>
                <a:cs typeface="Arial"/>
              </a:rPr>
              <a:t>Administrators can update and revoke privileges at will</a:t>
            </a:r>
            <a:endParaRPr sz="2400">
              <a:solidFill>
                <a:srgbClr val="000000"/>
              </a:solidFill>
            </a:endParaRPr>
          </a:p>
          <a:p>
            <a:pPr>
              <a:defRPr/>
            </a:pPr>
            <a:r>
              <a:rPr lang="en-US" sz="2400" b="0" i="0" u="none" strike="noStrike" cap="none" spc="0">
                <a:solidFill>
                  <a:srgbClr val="000000"/>
                </a:solidFill>
                <a:latin typeface="Calibri"/>
                <a:ea typeface="Arial"/>
                <a:cs typeface="Arial"/>
              </a:rPr>
              <a:t>Automatic lockouts</a:t>
            </a:r>
            <a:endParaRPr sz="2400">
              <a:solidFill>
                <a:srgbClr val="000000"/>
              </a:solidFill>
            </a:endParaRPr>
          </a:p>
          <a:p>
            <a:pPr>
              <a:defRPr/>
            </a:pPr>
            <a:endParaRPr sz="24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Picture 12"/>
          <p:cNvPicPr>
            <a:picLocks noAdjustHandles="1" noChangeAspect="1" noChangeArrowheads="1" noChangeShapeType="1" noEditPoints="1" noGrp="1" noMove="1" noResize="1" noRot="1" noCrop="1"/>
          </p:cNvPicPr>
          <p:nvPr/>
        </p:nvPicPr>
        <p:blipFill>
          <a:blip r:embed="rId3"/>
          <a:stretch/>
        </p:blipFill>
        <p:spPr bwMode="auto">
          <a:xfrm>
            <a:off x="0" y="0"/>
            <a:ext cx="12192000" cy="6858000"/>
          </a:xfrm>
          <a:prstGeom prst="rect">
            <a:avLst/>
          </a:prstGeom>
        </p:spPr>
      </p:pic>
      <p:sp>
        <p:nvSpPr>
          <p:cNvPr id="2" name="Title 1"/>
          <p:cNvSpPr>
            <a:spLocks noGrp="1"/>
          </p:cNvSpPr>
          <p:nvPr>
            <p:ph type="title"/>
          </p:nvPr>
        </p:nvSpPr>
        <p:spPr bwMode="auto">
          <a:xfrm>
            <a:off x="640079" y="2053641"/>
            <a:ext cx="3669161" cy="2760098"/>
          </a:xfrm>
        </p:spPr>
        <p:txBody>
          <a:bodyPr>
            <a:normAutofit/>
          </a:bodyPr>
          <a:lstStyle/>
          <a:p>
            <a:pPr>
              <a:defRPr/>
            </a:pPr>
            <a:r>
              <a:rPr lang="en-US">
                <a:solidFill>
                  <a:schemeClr val="bg1"/>
                </a:solidFill>
              </a:rPr>
              <a:t>System </a:t>
            </a:r>
            <a:r>
              <a:rPr lang="en-US">
                <a:solidFill>
                  <a:schemeClr val="bg1"/>
                </a:solidFill>
              </a:rPr>
              <a:t>Limitations</a:t>
            </a:r>
            <a:endParaRPr lang="en-US">
              <a:solidFill>
                <a:schemeClr val="bg1"/>
              </a:solidFill>
            </a:endParaRPr>
          </a:p>
        </p:txBody>
      </p:sp>
      <p:sp>
        <p:nvSpPr>
          <p:cNvPr id="3" name="Content Placeholder 2"/>
          <p:cNvSpPr>
            <a:spLocks noGrp="1"/>
          </p:cNvSpPr>
          <p:nvPr>
            <p:ph type="body" idx="1"/>
          </p:nvPr>
        </p:nvSpPr>
        <p:spPr bwMode="auto">
          <a:xfrm>
            <a:off x="6090574" y="801866"/>
            <a:ext cx="5306084" cy="5230634"/>
          </a:xfrm>
        </p:spPr>
        <p:txBody>
          <a:bodyPr anchor="ctr">
            <a:normAutofit/>
          </a:bodyPr>
          <a:lstStyle/>
          <a:p>
            <a:pPr>
              <a:defRPr/>
            </a:pPr>
            <a:r>
              <a:rPr/>
              <a:t>Users might not always have perfect internet access</a:t>
            </a:r>
            <a:endParaRPr/>
          </a:p>
          <a:p>
            <a:pPr>
              <a:defRPr/>
            </a:pPr>
            <a:r>
              <a:rPr/>
              <a:t>Updating the website as new laws are made / changed could be difficult</a:t>
            </a:r>
            <a:endParaRPr/>
          </a:p>
          <a:p>
            <a:pPr>
              <a:defRPr/>
            </a:pPr>
            <a:r>
              <a:rPr/>
              <a:t>The scope of the project is unknown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WebD281</Template>
  <TotalTime>0</TotalTime>
  <Words>0</Words>
  <Application>ONLYOFFICE/7.3.3.0</Application>
  <DocSecurity>0</DocSecurity>
  <PresentationFormat>Widescreen</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subject/>
  <dc:creator>Loay Alnaji</dc:creator>
  <cp:keywords/>
  <dc:description/>
  <dc:identifier/>
  <dc:language/>
  <cp:lastModifiedBy>Guset_788</cp:lastModifiedBy>
  <cp:revision>22</cp:revision>
  <dcterms:created xsi:type="dcterms:W3CDTF">2019-10-14T02:36:52Z</dcterms:created>
  <dcterms:modified xsi:type="dcterms:W3CDTF">2023-12-10T21:25:52Z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