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0B14-A593-4D73-9D9C-56F1C352D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267B5-2B17-413E-8406-19775E2BA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8F86-4014-4EE8-A12E-3B83249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9B30-9424-4CFC-BE2A-9E8E8FDD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A9D4-8423-4DD7-A26F-BFFC9AEA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94E0-65E1-4871-8CDC-E34EA78B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C1914-5A38-4AF1-BDF9-1A64BEB29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18C03-BCBF-495D-B8AD-BE8D7ABD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DF37-4141-45F9-81B5-8B2BEF74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80EF2-3127-4044-AFE7-B45BAD4F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7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855B2-07DB-43B8-A29C-1471D55DF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A5EC0-7A01-4218-96ED-CE9687B6E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25CB-527A-40C5-BD1F-77236833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36-0DE8-4A1A-BB45-0B6ACC22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839F-D535-433B-AD49-63B143A0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5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6544-66B0-4DD1-861F-56A01BEC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8E0F-13F0-45E3-B605-995A1B6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CC7E-92FC-4230-BAE9-CBCE3BC0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D02F-DAA8-4C79-B9ED-E3A1926D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998F-CF90-42F3-AA3E-06C66EFD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25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561-B4EA-401A-9324-F61156FB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76115-78EA-4301-BD39-05DD5B06F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F5DD-1C26-42DF-92AE-4AF2C9DE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40E9-6692-45A8-A0C0-33888193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56CB-CF0A-40CE-9A6D-374CCDD1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7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CBA0-5766-4F09-A9C3-E9CA1815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5C1D-8A73-4B96-A8DE-547F3DD3E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AFA8-D537-42D7-A882-F3C6ECAA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248C9-571D-4E07-A58A-ED743663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B38C6-3361-446A-B9EB-83FC33E1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74E2-B1C7-4020-BDF4-6215D4BA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7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EAF3-92FA-4B9B-BB35-1FC5A528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3D331-DE6F-41BD-B976-96F935CB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10D3C-E967-418B-9D88-90D93E8A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4A657-1A9E-4DD7-A7B4-C5DD74181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D98C7-CE1A-4DB4-B2B6-023DFD866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C5089-66E1-43CC-9238-49F2F8F8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6A0C9-3125-4E7F-BE7D-7259EDBB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ECB1E-D53E-41E1-A56F-9E692E42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A9B1-033F-422D-B149-C9983F6D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66403-D81C-4C42-AADE-57CE4559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46BAF-47E6-4AE6-A13F-84F819DC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1244E-3B75-4BC8-9B1F-5812E60A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0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4FE39-B670-42E7-AD5F-B4E779CE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BFB68-A90A-4AA5-BE8A-156B6EA4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51B96-1340-4C6B-BB8B-56AD10ED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8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9D05-0626-462C-A956-75E4B10F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C8CD-4240-49FF-BAD8-83203CC1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4C5A5-9634-4607-B1F1-B25EC502D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2D30D-953D-430F-A820-F222E90F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7C6C4-C094-4DDB-8A84-55D17DCC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67F5-E711-4F9B-87E6-E52970EC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4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4918-7F76-496F-A8A2-7266BB82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D0F9E-7F1D-4322-AD23-A95716161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E972A-B89B-4291-9695-2C3F04CB3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EB2A0-9494-4542-ABBD-6B65BD8D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A778-8E98-4277-9C11-9FA3A602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5065-AB16-4B1F-BA95-AF5207F6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A6D77-1CA1-4304-9442-37686DFA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3E02B-1C89-4C70-B2FA-0114F2AB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8F43-E499-4BC0-8421-3238E1176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B47B-FAB4-473B-8351-369A4DBD7B00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62770-9D55-4623-8613-F553BD15E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B72C-98A5-41EB-B5AF-881EB54D2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EA95-17F8-4EDB-B15A-70494C2E1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4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EF2F-DDF0-433D-8FA1-3D2969860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99DAB-CFEB-4265-AD4D-16BF90C3E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 to download </a:t>
            </a:r>
            <a:r>
              <a:rPr lang="en-US" dirty="0" err="1"/>
              <a:t>mmysql</a:t>
            </a:r>
            <a:r>
              <a:rPr lang="en-US" dirty="0"/>
              <a:t> - https://dev.mysql.com/doc/mysql-installation-excerpt/8.0/en/windows-installation.html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9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BAE-77AB-48E2-ABDE-A8FD4C14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62CA-B60E-4C03-B757-E5DD50C5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F0A22-9D87-4A43-9C84-D4057839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1" y="468373"/>
            <a:ext cx="11286198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3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BAE-77AB-48E2-ABDE-A8FD4C14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62CA-B60E-4C03-B757-E5DD50C5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705B8-9FB0-4695-8C42-4A057155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4" y="601735"/>
            <a:ext cx="10988992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5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BAE-77AB-48E2-ABDE-A8FD4C14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62CA-B60E-4C03-B757-E5DD50C5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26F8F-8B21-4B05-8538-C9A73D6A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449322"/>
            <a:ext cx="11095682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BAE-77AB-48E2-ABDE-A8FD4C14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62CA-B60E-4C03-B757-E5DD50C5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39A44-2C70-456F-B5FD-3AECF7B1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510287"/>
            <a:ext cx="11179509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BAE-77AB-48E2-ABDE-A8FD4C14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62CA-B60E-4C03-B757-E5DD50C5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22DE5-0AA9-48D4-AB48-E94335A4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1" y="696993"/>
            <a:ext cx="11049958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2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</dc:title>
  <dc:creator>Rohit Kumar - GPS</dc:creator>
  <cp:lastModifiedBy>Rohit Kumar - GPS</cp:lastModifiedBy>
  <cp:revision>7</cp:revision>
  <dcterms:created xsi:type="dcterms:W3CDTF">2023-10-04T03:39:40Z</dcterms:created>
  <dcterms:modified xsi:type="dcterms:W3CDTF">2023-10-04T03:43:11Z</dcterms:modified>
</cp:coreProperties>
</file>