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86" y="-1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D657F8-9C77-4180-A3F0-7061425EBBC2}" type="datetimeFigureOut">
              <a:rPr lang="es-VE" smtClean="0"/>
              <a:t>27/11/2019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1DF8E4-75A2-45F1-9163-F9EE2589B035}" type="slidenum">
              <a:rPr lang="es-VE" smtClean="0"/>
              <a:t>‹Nº›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3189" y="3212976"/>
            <a:ext cx="8607432" cy="1243568"/>
          </a:xfrm>
        </p:spPr>
        <p:txBody>
          <a:bodyPr>
            <a:normAutofit/>
          </a:bodyPr>
          <a:lstStyle/>
          <a:p>
            <a:pPr algn="ctr" fontAlgn="auto"/>
            <a:r>
              <a:rPr lang="es-VE" sz="2000" dirty="0">
                <a:effectLst/>
              </a:rPr>
              <a:t>REINGENERIA DEL SISTEMA PARA LA GESTIÓN ADMINISTRATIVA DEL TALLER </a:t>
            </a:r>
            <a:br>
              <a:rPr lang="es-VE" sz="2000" dirty="0">
                <a:effectLst/>
              </a:rPr>
            </a:br>
            <a:r>
              <a:rPr lang="es-VE" sz="2000" dirty="0">
                <a:effectLst/>
              </a:rPr>
              <a:t> HIDROPARTS AUTOMOTRIZ, PARROQUIA CONCEPCIÓN DEL MUNICIPIO IRIBARREN, ESTADO LARA</a:t>
            </a:r>
            <a:endParaRPr lang="es-VE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335" y="1052736"/>
            <a:ext cx="8603446" cy="1752600"/>
          </a:xfrm>
        </p:spPr>
        <p:txBody>
          <a:bodyPr/>
          <a:lstStyle/>
          <a:p>
            <a:pPr algn="ctr"/>
            <a:r>
              <a:rPr lang="es-VE" sz="1400" dirty="0"/>
              <a:t> </a:t>
            </a:r>
            <a:r>
              <a:rPr lang="es-VE" sz="1400" b="1" dirty="0"/>
              <a:t>PROGRAMA NACIONAL DE FORMACIÓN EN INFORMÁTICA</a:t>
            </a:r>
            <a:endParaRPr lang="es-VE" sz="1400" dirty="0"/>
          </a:p>
          <a:p>
            <a:endParaRPr lang="es-V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214" r="-12" b="-214"/>
          <a:stretch>
            <a:fillRect/>
          </a:stretch>
        </p:blipFill>
        <p:spPr bwMode="auto">
          <a:xfrm>
            <a:off x="1473382" y="404663"/>
            <a:ext cx="6467475" cy="4587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200" r="-157" b="-200"/>
          <a:stretch>
            <a:fillRect/>
          </a:stretch>
        </p:blipFill>
        <p:spPr bwMode="auto">
          <a:xfrm>
            <a:off x="4139952" y="1052736"/>
            <a:ext cx="1318212" cy="11122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5458164" y="4653136"/>
            <a:ext cx="3396802" cy="194421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1400" dirty="0" smtClean="0"/>
              <a:t> </a:t>
            </a:r>
            <a:r>
              <a:rPr lang="es-VE" sz="1400" b="1" dirty="0" smtClean="0"/>
              <a:t>AUTORES</a:t>
            </a:r>
            <a:br>
              <a:rPr lang="es-VE" sz="1400" b="1" dirty="0" smtClean="0"/>
            </a:br>
            <a:r>
              <a:rPr lang="es-VE" sz="1400" b="1" dirty="0" err="1" smtClean="0"/>
              <a:t>Arrieche</a:t>
            </a:r>
            <a:r>
              <a:rPr lang="es-VE" sz="1400" b="1" dirty="0" smtClean="0"/>
              <a:t> Jesús V-26.540.950</a:t>
            </a:r>
            <a:br>
              <a:rPr lang="es-VE" sz="1400" b="1" dirty="0" smtClean="0"/>
            </a:br>
            <a:r>
              <a:rPr lang="es-VE" sz="1400" b="1" dirty="0" smtClean="0"/>
              <a:t>Hernández Claudia V-26.584.254</a:t>
            </a:r>
            <a:br>
              <a:rPr lang="es-VE" sz="1400" b="1" dirty="0" smtClean="0"/>
            </a:br>
            <a:r>
              <a:rPr lang="es-VE" sz="1400" b="1" dirty="0" smtClean="0"/>
              <a:t>Tutora Académica</a:t>
            </a:r>
            <a:br>
              <a:rPr lang="es-VE" sz="1400" b="1" dirty="0" smtClean="0"/>
            </a:br>
            <a:r>
              <a:rPr lang="es-VE" sz="1400" b="1" dirty="0" smtClean="0"/>
              <a:t>Castillo Pura</a:t>
            </a:r>
            <a:endParaRPr lang="es-VE" sz="1400" dirty="0" smtClean="0"/>
          </a:p>
          <a:p>
            <a:endParaRPr lang="es-VE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51520" y="5981700"/>
            <a:ext cx="8603446" cy="8763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VE" sz="1400" b="1" dirty="0" smtClean="0"/>
              <a:t>NOVIEMBRE 2019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40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636912"/>
            <a:ext cx="7467600" cy="3168352"/>
          </a:xfrm>
        </p:spPr>
        <p:txBody>
          <a:bodyPr/>
          <a:lstStyle/>
          <a:p>
            <a:pPr algn="ctr"/>
            <a:r>
              <a:rPr lang="es-VE" dirty="0">
                <a:latin typeface="Times New Roman" pitchFamily="18" charset="0"/>
                <a:cs typeface="Times New Roman" pitchFamily="18" charset="0"/>
              </a:rPr>
              <a:t>Implementar la reingeniería del sistema para la gestión administrativa del Taller “HIDROPARTS Automotriz”, ubicado en la Parroquia Concepción del Municipio Iribarren, Estado </a:t>
            </a:r>
            <a:r>
              <a:rPr lang="es-VE" dirty="0" smtClean="0">
                <a:latin typeface="Times New Roman" pitchFamily="18" charset="0"/>
                <a:cs typeface="Times New Roman" pitchFamily="18" charset="0"/>
              </a:rPr>
              <a:t>Lara.</a:t>
            </a:r>
            <a:endParaRPr lang="es-V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899592" y="836712"/>
            <a:ext cx="7467600" cy="1143000"/>
          </a:xfrm>
        </p:spPr>
        <p:txBody>
          <a:bodyPr>
            <a:normAutofit/>
          </a:bodyPr>
          <a:lstStyle/>
          <a:p>
            <a:pPr algn="ctr" fontAlgn="auto"/>
            <a:r>
              <a:rPr lang="es-VE" sz="3200" b="1" dirty="0" smtClean="0">
                <a:latin typeface="Franklin Gothic Book (Títulos)"/>
              </a:rPr>
              <a:t>OBJETIVO GENERAL</a:t>
            </a:r>
            <a:endParaRPr lang="es-VE" sz="3200" b="1" dirty="0">
              <a:latin typeface="Franklin Gothic Book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3521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OBJETIVOS ESPECIFICOS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auto"/>
            <a:r>
              <a:rPr lang="es-VE" sz="4000" dirty="0">
                <a:latin typeface="Times New Roman" pitchFamily="18" charset="0"/>
                <a:cs typeface="Times New Roman" pitchFamily="18" charset="0"/>
              </a:rPr>
              <a:t>	Diagnosticar los cambios necesarios que se deben realizar en el sistema para la gestión administrativa del taller HIDROPARTS Automotriz</a:t>
            </a:r>
            <a:r>
              <a:rPr lang="es-VE" sz="4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fontAlgn="auto"/>
            <a:endParaRPr lang="es-VE" sz="4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r>
              <a:rPr lang="es-VE" sz="4000" dirty="0">
                <a:latin typeface="Times New Roman" pitchFamily="18" charset="0"/>
                <a:cs typeface="Times New Roman" pitchFamily="18" charset="0"/>
              </a:rPr>
              <a:t>	Rediseñar los módulos necesarios en el sistema para la gestión administrativa del taller HIDROPARTS Automotriz</a:t>
            </a:r>
            <a:r>
              <a:rPr lang="es-VE" sz="4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fontAlgn="auto"/>
            <a:endParaRPr lang="es-VE" sz="4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r>
              <a:rPr lang="es-VE" sz="4000" dirty="0">
                <a:latin typeface="Times New Roman" pitchFamily="18" charset="0"/>
                <a:cs typeface="Times New Roman" pitchFamily="18" charset="0"/>
              </a:rPr>
              <a:t>	Probar los módulos desarrollados en la reingeniería del sistema para la gestión administrativa del Taller “HIDROPARTS Automotriz</a:t>
            </a:r>
            <a:r>
              <a:rPr lang="es-VE" sz="4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fontAlgn="auto"/>
            <a:endParaRPr lang="es-VE" sz="4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r>
              <a:rPr lang="es-VE" sz="4000" dirty="0">
                <a:latin typeface="Times New Roman" pitchFamily="18" charset="0"/>
                <a:cs typeface="Times New Roman" pitchFamily="18" charset="0"/>
              </a:rPr>
              <a:t>	Instalar los módulos desarrollados en la reingeniería del sistema para la gestión administrativa del Taller “HIDROPARTS Automotriz</a:t>
            </a:r>
            <a:r>
              <a:rPr lang="es-VE" sz="4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fontAlgn="auto"/>
            <a:endParaRPr lang="es-VE" sz="4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r>
              <a:rPr lang="es-VE" sz="4000" dirty="0">
                <a:latin typeface="Times New Roman" pitchFamily="18" charset="0"/>
                <a:cs typeface="Times New Roman" pitchFamily="18" charset="0"/>
              </a:rPr>
              <a:t>	Capacitar a los usuarios del sistema, respecto a los cambios realizados en la reingeniería del sistema para la gestión administrativa del Taller “HIDROPARTS Automotriz”.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842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DIAGNOSTICO SITUACIONAL</a:t>
            </a:r>
            <a:endParaRPr lang="es-V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467600" cy="4133056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s-VE" dirty="0" smtClean="0"/>
              <a:t>  Al recolectar datos</a:t>
            </a:r>
            <a:r>
              <a:rPr lang="es-VE" dirty="0"/>
              <a:t>, se verificó que el Taller “HIDROPARTS Automotriz” tiene varias necesidades a nivel de organización, gestión de información y automatización de procesos en el negocio que podrían facilitar el trabajo administrativo y de servicios que a diario se desarrollan</a:t>
            </a:r>
            <a:r>
              <a:rPr lang="es-VE" dirty="0" smtClean="0"/>
              <a:t>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253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1143000"/>
          </a:xfrm>
        </p:spPr>
        <p:txBody>
          <a:bodyPr/>
          <a:lstStyle/>
          <a:p>
            <a:pPr algn="ctr"/>
            <a:r>
              <a:rPr lang="es-V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JAD</a:t>
            </a:r>
            <a:endParaRPr lang="es-V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90552"/>
              </p:ext>
            </p:extLst>
          </p:nvPr>
        </p:nvGraphicFramePr>
        <p:xfrm>
          <a:off x="323528" y="980728"/>
          <a:ext cx="8435281" cy="5273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Rol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Responsable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Responsabilidad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Líder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Pura Castillo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Encargada de coordinar, integrar y evaluar las diversas actividades que se deben realizar para culminar con éxito el proyecto, guiar al grupo de trabajo así como  brindar apoyo a los integrantes del mismo.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Analista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Claudia Hernandez</a:t>
                      </a:r>
                      <a:b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Jesus Arrieche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Se encargan de analizar el problema y comprender lo que el cliente desea y necesita, es decir determina los requerimientos funcionales y no funcionales del sistema para plantear una solución óptima.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Especialistas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El especialista es el encargado de velar que los alcances del proyecto sean los adecuados con respecto al tiempo de desarrollo y el equipo de trabajo.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Diseñadores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Claudia Hernandez</a:t>
                      </a:r>
                      <a:b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Jesus Arrieche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Definen la arquitectura del hardware y del software que se utilizara en el desarrollo del proyecto, crearan los modelos del negocio y del sistema utilizando UML como herramienta de modelado de datos además de crear las </a:t>
                      </a:r>
                      <a:r>
                        <a:rPr lang="es-VE" sz="1200" dirty="0" err="1">
                          <a:solidFill>
                            <a:schemeClr val="bg1"/>
                          </a:solidFill>
                          <a:effectLst/>
                        </a:rPr>
                        <a:t>GUI’s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Desarrolladores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Jesus Arrieche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Se encargaran de programar los diferentes módulos del sistema y de la creación de la base de datos.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Representante del sistema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Pura Castillo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Se encarga garantizar la implementación y desempeño del sistema, defender los derechos de los programadores y la comercialización del producto.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solidFill>
                            <a:schemeClr val="bg1"/>
                          </a:solidFill>
                          <a:effectLst/>
                        </a:rPr>
                        <a:t>Sponsor</a:t>
                      </a:r>
                      <a:endParaRPr lang="es-VE" sz="12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s-VE" sz="1200" dirty="0" smtClean="0">
                          <a:solidFill>
                            <a:schemeClr val="bg1"/>
                          </a:solidFill>
                          <a:effectLst/>
                        </a:rPr>
                        <a:t>Lisbeth</a:t>
                      </a:r>
                      <a:r>
                        <a:rPr lang="es-VE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Delgado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solidFill>
                            <a:schemeClr val="bg1"/>
                          </a:solidFill>
                          <a:effectLst/>
                        </a:rPr>
                        <a:t>Se encarga de velar que el sistema satisfaga las necesidades de usuario previstas en el SRS.</a:t>
                      </a:r>
                      <a:endParaRPr lang="es-VE" sz="1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531" marR="53531" marT="53531" marB="535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JAD</a:t>
            </a:r>
            <a:endParaRPr lang="es-V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70617"/>
              </p:ext>
            </p:extLst>
          </p:nvPr>
        </p:nvGraphicFramePr>
        <p:xfrm>
          <a:off x="33858" y="1484784"/>
          <a:ext cx="882015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o" r:id="rId3" imgW="9006613" imgH="4568046" progId="Word.Document.12">
                  <p:embed/>
                </p:oleObj>
              </mc:Choice>
              <mc:Fallback>
                <p:oleObj name="Documento" r:id="rId3" imgW="9006613" imgH="4568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58" y="1484784"/>
                        <a:ext cx="8820150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7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373</TotalTime>
  <Words>316</Words>
  <Application>Microsoft Office PowerPoint</Application>
  <PresentationFormat>Presentación en pantalla (4:3)</PresentationFormat>
  <Paragraphs>44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Franklin Gothic Book</vt:lpstr>
      <vt:lpstr>Franklin Gothic Book (Títulos)</vt:lpstr>
      <vt:lpstr>Times New Roman</vt:lpstr>
      <vt:lpstr>Wingdings 2</vt:lpstr>
      <vt:lpstr>Técnico</vt:lpstr>
      <vt:lpstr>Documento de Microsoft Word</vt:lpstr>
      <vt:lpstr>REINGENERIA DEL SISTEMA PARA LA GESTIÓN ADMINISTRATIVA DEL TALLER   HIDROPARTS AUTOMOTRIZ, PARROQUIA CONCEPCIÓN DEL MUNICIPIO IRIBARREN, ESTADO LARA</vt:lpstr>
      <vt:lpstr>OBJETIVO GENERAL</vt:lpstr>
      <vt:lpstr>OBJETIVOS ESPECIFICOS</vt:lpstr>
      <vt:lpstr>DIAGNOSTICO SITUACIONAL</vt:lpstr>
      <vt:lpstr>AGENDA JAD</vt:lpstr>
      <vt:lpstr>AGENDA JAD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REINGENERIA DEL SISTEMA PARA LA GESTIÓN ADMINISTRATIVA DEL TALLER   HIDROPARTS AUTOMOTRIZ, PARROQUIA CONCEPCIÓN DEL MUNICIPIO IRIBARREN, ESTADO LARA</dc:title>
  <dc:creator>Usuario</dc:creator>
  <cp:lastModifiedBy>Jesus Arrieche</cp:lastModifiedBy>
  <cp:revision>12</cp:revision>
  <dcterms:created xsi:type="dcterms:W3CDTF">2019-10-31T21:42:10Z</dcterms:created>
  <dcterms:modified xsi:type="dcterms:W3CDTF">2019-11-27T22:50:06Z</dcterms:modified>
</cp:coreProperties>
</file>