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171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632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816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93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187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940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11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152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99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307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976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98B7-99B1-4B64-9A2B-326A67793F0D}" type="datetimeFigureOut">
              <a:rPr lang="fi-FI" smtClean="0"/>
              <a:t>3.9.2015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244C-CB4D-4CFD-8AE6-36ED9BF39E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12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orakulmio 15"/>
          <p:cNvSpPr/>
          <p:nvPr/>
        </p:nvSpPr>
        <p:spPr>
          <a:xfrm>
            <a:off x="0" y="1135847"/>
            <a:ext cx="9651102" cy="23174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-207882"/>
            <a:ext cx="9651101" cy="1189096"/>
          </a:xfrm>
        </p:spPr>
        <p:txBody>
          <a:bodyPr>
            <a:noAutofit/>
          </a:bodyPr>
          <a:lstStyle/>
          <a:p>
            <a:pPr algn="ctr"/>
            <a:r>
              <a:rPr lang="fi-FI" sz="10000" u="sng" dirty="0" err="1" smtClean="0">
                <a:solidFill>
                  <a:schemeClr val="accent4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Sentinels</a:t>
            </a:r>
            <a:endParaRPr lang="fi-FI" sz="10000" u="sng" dirty="0">
              <a:solidFill>
                <a:schemeClr val="accent4">
                  <a:lumMod val="50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Sisällön paikkamerkki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2" t="3058" r="24586"/>
          <a:stretch/>
        </p:blipFill>
        <p:spPr>
          <a:xfrm flipH="1">
            <a:off x="9651102" y="0"/>
            <a:ext cx="2540898" cy="6881288"/>
          </a:xfrm>
        </p:spPr>
      </p:pic>
      <p:sp>
        <p:nvSpPr>
          <p:cNvPr id="13" name="Tekstiruutu 12"/>
          <p:cNvSpPr txBox="1"/>
          <p:nvPr/>
        </p:nvSpPr>
        <p:spPr>
          <a:xfrm>
            <a:off x="250853" y="1386643"/>
            <a:ext cx="9238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Olet sotilasorganisaation komentaja sulkeutuneessa </a:t>
            </a:r>
            <a:r>
              <a:rPr lang="fi-FI" sz="2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valtakunnassa </a:t>
            </a:r>
            <a:r>
              <a:rPr lang="fi-FI" sz="2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ja </a:t>
            </a:r>
            <a:r>
              <a:rPr lang="fi-FI" sz="2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selvität ympäröivän maailman tapahtumia lähettämällä </a:t>
            </a:r>
            <a:r>
              <a:rPr lang="fi-FI" sz="2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joukkoja tutkimusretkille ja tutkimalla matkaraportteja ja </a:t>
            </a:r>
            <a:r>
              <a:rPr lang="fi-FI" sz="28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artifakteja</a:t>
            </a:r>
            <a:r>
              <a:rPr lang="fi-FI" sz="2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.</a:t>
            </a:r>
            <a:endParaRPr lang="fi-FI" sz="28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15" name="Tekstiruutu 14"/>
          <p:cNvSpPr txBox="1"/>
          <p:nvPr/>
        </p:nvSpPr>
        <p:spPr>
          <a:xfrm>
            <a:off x="250853" y="360795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Core</a:t>
            </a:r>
            <a:r>
              <a:rPr lang="fi-FI" sz="24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2400" dirty="0" err="1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Diagram</a:t>
            </a:r>
            <a:r>
              <a:rPr lang="fi-FI" sz="24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 + </a:t>
            </a:r>
            <a:r>
              <a:rPr lang="fi-FI" sz="2400" dirty="0" err="1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Core</a:t>
            </a:r>
            <a:r>
              <a:rPr lang="fi-FI" sz="24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2400" dirty="0" err="1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loop</a:t>
            </a:r>
            <a:endParaRPr lang="fi-FI" sz="2400" dirty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796" y="4224252"/>
            <a:ext cx="64484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orakulmio 19"/>
          <p:cNvSpPr/>
          <p:nvPr/>
        </p:nvSpPr>
        <p:spPr>
          <a:xfrm>
            <a:off x="8368163" y="2448356"/>
            <a:ext cx="4214776" cy="6605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Suorakulmio 17"/>
          <p:cNvSpPr/>
          <p:nvPr/>
        </p:nvSpPr>
        <p:spPr>
          <a:xfrm>
            <a:off x="0" y="5794512"/>
            <a:ext cx="8378687" cy="10547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Suorakulmio 16"/>
          <p:cNvSpPr/>
          <p:nvPr/>
        </p:nvSpPr>
        <p:spPr>
          <a:xfrm>
            <a:off x="8357641" y="1598980"/>
            <a:ext cx="3835860" cy="8493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Suorakulmio 15"/>
          <p:cNvSpPr/>
          <p:nvPr/>
        </p:nvSpPr>
        <p:spPr>
          <a:xfrm>
            <a:off x="8378687" y="1"/>
            <a:ext cx="3813313" cy="9990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78687" cy="5925894"/>
          </a:xfrm>
          <a:prstGeom prst="rect">
            <a:avLst/>
          </a:prstGeom>
        </p:spPr>
      </p:pic>
      <p:sp>
        <p:nvSpPr>
          <p:cNvPr id="12" name="Tekstiruutu 11"/>
          <p:cNvSpPr txBox="1"/>
          <p:nvPr/>
        </p:nvSpPr>
        <p:spPr>
          <a:xfrm>
            <a:off x="-1" y="5956433"/>
            <a:ext cx="8378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Resemble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:</a:t>
            </a:r>
          </a:p>
          <a:p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Visuaalinen ja 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temaattinen: </a:t>
            </a:r>
            <a:r>
              <a:rPr lang="fi-FI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GoT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: </a:t>
            </a:r>
            <a:r>
              <a:rPr lang="fi-FI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Night’s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Watch, Attack 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on 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Titan, </a:t>
            </a:r>
            <a:r>
              <a:rPr lang="fi-FI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Fullmetal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Alchemist</a:t>
            </a:r>
            <a:endParaRPr lang="fi-FI" sz="1600" dirty="0" smtClean="0">
              <a:solidFill>
                <a:schemeClr val="accent4">
                  <a:lumMod val="20000"/>
                  <a:lumOff val="80000"/>
                </a:schemeClr>
              </a:solidFill>
              <a:latin typeface="Century" panose="02040604050505020304" pitchFamily="18" charset="0"/>
            </a:endParaRPr>
          </a:p>
          <a:p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Pelillinen: </a:t>
            </a:r>
            <a:r>
              <a:rPr lang="fi-FI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Warhammer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ym</a:t>
            </a:r>
            <a:r>
              <a:rPr lang="fi-FI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. pöytäroolipelit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8551680" y="1707690"/>
            <a:ext cx="345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Platform</a:t>
            </a:r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: PC </a:t>
            </a:r>
          </a:p>
          <a:p>
            <a:pPr algn="r"/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(</a:t>
            </a:r>
            <a:r>
              <a:rPr lang="fi-FI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Steam</a:t>
            </a:r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Greenlight</a:t>
            </a:r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)</a:t>
            </a:r>
            <a:endParaRPr lang="fi-FI" dirty="0">
              <a:solidFill>
                <a:schemeClr val="accent4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4" name="Tekstiruutu 13"/>
          <p:cNvSpPr txBox="1"/>
          <p:nvPr/>
        </p:nvSpPr>
        <p:spPr>
          <a:xfrm>
            <a:off x="8513687" y="2432073"/>
            <a:ext cx="349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Monetizasion</a:t>
            </a:r>
            <a:r>
              <a:rPr lang="fi-FI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: Kertamaksu</a:t>
            </a:r>
            <a:r>
              <a:rPr lang="fi-FI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(+DLC?)</a:t>
            </a:r>
            <a:endParaRPr lang="fi-FI" dirty="0">
              <a:solidFill>
                <a:schemeClr val="accent4">
                  <a:lumMod val="20000"/>
                  <a:lumOff val="80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614" y="3375747"/>
            <a:ext cx="2841492" cy="2283342"/>
          </a:xfrm>
          <a:prstGeom prst="rect">
            <a:avLst/>
          </a:prstGeom>
        </p:spPr>
      </p:pic>
      <p:sp>
        <p:nvSpPr>
          <p:cNvPr id="19" name="Suorakulmio 18"/>
          <p:cNvSpPr/>
          <p:nvPr/>
        </p:nvSpPr>
        <p:spPr>
          <a:xfrm>
            <a:off x="8378687" y="5925894"/>
            <a:ext cx="3796368" cy="9321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" name="Tekstiruutu 3"/>
          <p:cNvSpPr txBox="1"/>
          <p:nvPr/>
        </p:nvSpPr>
        <p:spPr>
          <a:xfrm>
            <a:off x="8378686" y="221309"/>
            <a:ext cx="362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Target Group: </a:t>
            </a:r>
            <a:r>
              <a:rPr lang="fi-FI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Core</a:t>
            </a:r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-pelaajat</a:t>
            </a:r>
          </a:p>
          <a:p>
            <a:pPr algn="r"/>
            <a:r>
              <a:rPr lang="fi-FI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Ikäryhmä 17+</a:t>
            </a:r>
            <a:endParaRPr lang="fi-FI" dirty="0">
              <a:solidFill>
                <a:schemeClr val="accent4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1" name="Suorakulmio 20"/>
          <p:cNvSpPr/>
          <p:nvPr/>
        </p:nvSpPr>
        <p:spPr>
          <a:xfrm>
            <a:off x="8378685" y="988013"/>
            <a:ext cx="4025350" cy="6253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kstiruutu 7"/>
          <p:cNvSpPr txBox="1"/>
          <p:nvPr/>
        </p:nvSpPr>
        <p:spPr>
          <a:xfrm>
            <a:off x="10295450" y="1088948"/>
            <a:ext cx="17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Duration</a:t>
            </a:r>
            <a:r>
              <a:rPr lang="fi-FI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: 3-5h</a:t>
            </a:r>
            <a:endParaRPr lang="fi-FI" dirty="0">
              <a:solidFill>
                <a:schemeClr val="accent4">
                  <a:lumMod val="20000"/>
                  <a:lumOff val="8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1" name="Tekstiruutu 10"/>
          <p:cNvSpPr txBox="1"/>
          <p:nvPr/>
        </p:nvSpPr>
        <p:spPr>
          <a:xfrm>
            <a:off x="8534734" y="5982917"/>
            <a:ext cx="3521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6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Style: </a:t>
            </a:r>
            <a:r>
              <a:rPr lang="fi-FI" sz="16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The</a:t>
            </a:r>
            <a:r>
              <a:rPr lang="fi-FI" sz="16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Banner</a:t>
            </a:r>
            <a:r>
              <a:rPr lang="fi-FI" sz="16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Saga</a:t>
            </a:r>
            <a:endParaRPr lang="fi-FI" sz="1600" dirty="0" smtClean="0">
              <a:solidFill>
                <a:schemeClr val="accent4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algn="r"/>
            <a:r>
              <a:rPr lang="fi-FI" sz="16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-</a:t>
            </a:r>
            <a:r>
              <a:rPr lang="fi-FI" sz="16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Dark</a:t>
            </a:r>
            <a:r>
              <a:rPr lang="fi-FI" sz="16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Souls</a:t>
            </a:r>
            <a:endParaRPr lang="fi-FI" sz="1600" dirty="0" smtClean="0">
              <a:solidFill>
                <a:schemeClr val="accent4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pPr algn="r"/>
            <a:r>
              <a:rPr lang="fi-FI" sz="16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The</a:t>
            </a:r>
            <a:r>
              <a:rPr lang="fi-FI" sz="16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Darkest</a:t>
            </a:r>
            <a:r>
              <a:rPr lang="fi-FI" sz="16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Dungeon</a:t>
            </a:r>
            <a:endParaRPr lang="fi-FI" sz="1600" dirty="0">
              <a:solidFill>
                <a:schemeClr val="accent4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orakulmio 11"/>
          <p:cNvSpPr/>
          <p:nvPr/>
        </p:nvSpPr>
        <p:spPr>
          <a:xfrm>
            <a:off x="7947046" y="0"/>
            <a:ext cx="443545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04" y="4278677"/>
            <a:ext cx="5332896" cy="2407883"/>
          </a:xfrm>
          <a:prstGeom prst="rect">
            <a:avLst/>
          </a:prstGeom>
        </p:spPr>
      </p:pic>
      <p:pic>
        <p:nvPicPr>
          <p:cNvPr id="5" name="Kuv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557" y="4542922"/>
            <a:ext cx="3490756" cy="2252629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148" y="1836892"/>
            <a:ext cx="3482664" cy="2706030"/>
          </a:xfrm>
          <a:prstGeom prst="rect">
            <a:avLst/>
          </a:prstGeom>
        </p:spPr>
      </p:pic>
      <p:sp>
        <p:nvSpPr>
          <p:cNvPr id="14" name="Suorakulmio 13"/>
          <p:cNvSpPr/>
          <p:nvPr/>
        </p:nvSpPr>
        <p:spPr>
          <a:xfrm>
            <a:off x="0" y="0"/>
            <a:ext cx="7947046" cy="411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3"/>
          <a:stretch/>
        </p:blipFill>
        <p:spPr>
          <a:xfrm>
            <a:off x="8704647" y="0"/>
            <a:ext cx="3487353" cy="1836892"/>
          </a:xfrm>
          <a:prstGeom prst="rect">
            <a:avLst/>
          </a:prstGeom>
        </p:spPr>
      </p:pic>
      <p:sp>
        <p:nvSpPr>
          <p:cNvPr id="8" name="Tekstiruutu 7"/>
          <p:cNvSpPr txBox="1"/>
          <p:nvPr/>
        </p:nvSpPr>
        <p:spPr>
          <a:xfrm rot="16200000">
            <a:off x="4886866" y="3115425"/>
            <a:ext cx="6795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b="1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Inspiration</a:t>
            </a:r>
            <a:endParaRPr lang="fi-FI" sz="4000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9" name="Tekstiruutu 8"/>
          <p:cNvSpPr txBox="1"/>
          <p:nvPr/>
        </p:nvSpPr>
        <p:spPr>
          <a:xfrm>
            <a:off x="262568" y="4199869"/>
            <a:ext cx="197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 err="1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Pleasure</a:t>
            </a:r>
            <a:endParaRPr lang="fi-FI" sz="2400" b="1" dirty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1" name="Tekstiruutu 10"/>
          <p:cNvSpPr txBox="1"/>
          <p:nvPr/>
        </p:nvSpPr>
        <p:spPr>
          <a:xfrm>
            <a:off x="188844" y="190287"/>
            <a:ext cx="7551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Pelimaailma ja sen uhat on 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satunnaisgeneroitu: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Pelimaailma rakentuu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tietyn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 kokoisesta maailmasta jonka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heksat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 järjestäytyvät satunnaisesti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Jokaisen uuden pelin alkaessa uhka arvotaan ja näin jokaisella läpipeluukerralla vastassa on eri uhka (3-5 eri uhkaa)</a:t>
            </a:r>
            <a:endParaRPr lang="fi-FI" sz="1600" dirty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endParaRPr lang="fi-FI" sz="1600" dirty="0" smtClean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Pelihahmo 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ohjailee 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joukkojaan ja tutkii maailmaa matkaraporttien ja mukana tulleiden esineiden 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muodossa komentopaikalta käsin.</a:t>
            </a:r>
            <a:endParaRPr lang="fi-FI" sz="1600" dirty="0" smtClean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endParaRPr lang="fi-FI" sz="1600" dirty="0" smtClean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Lopullinen tavoite on eliminoida uhka tai valmistella valtakunta kohtaamista varten.</a:t>
            </a:r>
          </a:p>
          <a:p>
            <a:endParaRPr lang="fi-FI" sz="1600" dirty="0" smtClean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Pelin edetessä joukkojen varustusta ja viestintäteknologiaa voi kehittää.</a:t>
            </a:r>
          </a:p>
          <a:p>
            <a:endParaRPr lang="fi-FI" sz="1600" dirty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Peli voi loppua usealla erilaisella uniikilla tavalla </a:t>
            </a:r>
            <a:endParaRPr lang="fi-FI" sz="1600" dirty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161</Words>
  <Application>Microsoft Office PowerPoint</Application>
  <PresentationFormat>Laajakuva</PresentationFormat>
  <Paragraphs>28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9" baseType="lpstr">
      <vt:lpstr>Aldhabi</vt:lpstr>
      <vt:lpstr>Arial</vt:lpstr>
      <vt:lpstr>Calibri</vt:lpstr>
      <vt:lpstr>Calibri Light</vt:lpstr>
      <vt:lpstr>Century</vt:lpstr>
      <vt:lpstr>Office-teema</vt:lpstr>
      <vt:lpstr>Sentinels</vt:lpstr>
      <vt:lpstr>PowerPoint-esitys</vt:lpstr>
      <vt:lpstr>PowerPoint-esitys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Sentinels</dc:title>
  <dc:creator>Anna Salonen</dc:creator>
  <cp:lastModifiedBy>Anna Salonen</cp:lastModifiedBy>
  <cp:revision>14</cp:revision>
  <dcterms:created xsi:type="dcterms:W3CDTF">2015-09-02T10:36:13Z</dcterms:created>
  <dcterms:modified xsi:type="dcterms:W3CDTF">2015-09-03T08:32:16Z</dcterms:modified>
</cp:coreProperties>
</file>