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 Bold" charset="1" panose="00000000000000000000"/>
      <p:regular r:id="rId18"/>
    </p:embeddedFont>
    <p:embeddedFont>
      <p:font typeface="Open Sans Bold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41.png" Type="http://schemas.openxmlformats.org/officeDocument/2006/relationships/image"/><Relationship Id="rId14" Target="../media/image42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43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2.png" Type="http://schemas.openxmlformats.org/officeDocument/2006/relationships/image"/><Relationship Id="rId14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4.png" Type="http://schemas.openxmlformats.org/officeDocument/2006/relationships/image"/><Relationship Id="rId14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6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8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9.png" Type="http://schemas.openxmlformats.org/officeDocument/2006/relationships/image"/><Relationship Id="rId14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625138" y="3264521"/>
            <a:ext cx="13289836" cy="2463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9"/>
              </a:lnSpc>
            </a:pPr>
            <a:r>
              <a:rPr lang="en-US" b="true" sz="9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Aplikasi Pengelolaan Keuangan Pribadi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50777" y="6059978"/>
            <a:ext cx="8459795" cy="278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By: </a:t>
            </a:r>
          </a:p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Fizri Rosdiansyah</a:t>
            </a:r>
          </a:p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Iftah Maulana</a:t>
            </a:r>
          </a:p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Maula Afiif</a:t>
            </a:r>
          </a:p>
          <a:p>
            <a:pPr algn="ctr">
              <a:lnSpc>
                <a:spcPts val="4381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225792" y="142422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7900" y="1813611"/>
            <a:ext cx="7912629" cy="65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8"/>
              </a:lnSpc>
            </a:pPr>
            <a:r>
              <a:rPr lang="en-US" sz="497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pom.xml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799072" y="360799"/>
            <a:ext cx="6421624" cy="5115672"/>
          </a:xfrm>
          <a:custGeom>
            <a:avLst/>
            <a:gdLst/>
            <a:ahLst/>
            <a:cxnLst/>
            <a:rect r="r" b="b" t="t" l="l"/>
            <a:pathLst>
              <a:path h="5115672" w="6421624">
                <a:moveTo>
                  <a:pt x="0" y="0"/>
                </a:moveTo>
                <a:lnTo>
                  <a:pt x="6421623" y="0"/>
                </a:lnTo>
                <a:lnTo>
                  <a:pt x="6421623" y="5115672"/>
                </a:lnTo>
                <a:lnTo>
                  <a:pt x="0" y="511567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5476471"/>
            <a:ext cx="7731767" cy="4428572"/>
          </a:xfrm>
          <a:custGeom>
            <a:avLst/>
            <a:gdLst/>
            <a:ahLst/>
            <a:cxnLst/>
            <a:rect r="r" b="b" t="t" l="l"/>
            <a:pathLst>
              <a:path h="4428572" w="7731767">
                <a:moveTo>
                  <a:pt x="0" y="0"/>
                </a:moveTo>
                <a:lnTo>
                  <a:pt x="7731767" y="0"/>
                </a:lnTo>
                <a:lnTo>
                  <a:pt x="7731767" y="4428573"/>
                </a:lnTo>
                <a:lnTo>
                  <a:pt x="0" y="442857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07900" y="2753589"/>
            <a:ext cx="8115300" cy="618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168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Logika  :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Parent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Parent di sini adalah Spring Boot, yang menyediakan konfigurasi dasar untuk aplikasi Spring Boot.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version="3.3.3": Menggunakan versi Spring Boot 3.3.3.</a:t>
            </a:r>
          </a:p>
          <a:p>
            <a:pPr algn="l">
              <a:lnSpc>
                <a:spcPts val="2365"/>
              </a:lnSpc>
            </a:pP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Dependencies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spring-boot-starter-data-jpa: Mendukung akses database menggunakan JPA dan Hibernate.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mysql-connector-java: Driver JDBC untuk koneksi ke database MySQL.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spring-boot-starter-web: Mendukung pengembangan aplikasi berbasis web (tidak digunakan langsung di aplikasi ini, tapi bisa untuk API di masa depan).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spring-boot-starter-test: Menyediakan pustaka untuk pengujian (seperti JUnit dan Mockito).</a:t>
            </a:r>
          </a:p>
          <a:p>
            <a:pPr algn="l">
              <a:lnSpc>
                <a:spcPts val="2365"/>
              </a:lnSpc>
            </a:pP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Build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spring-boot-maven-plugin: Plugin yang digunakan untuk membangun aplikasi Spring Boot, termasuk menjalankan, mengemas, dan mem-build proyek.</a:t>
            </a:r>
          </a:p>
          <a:p>
            <a:pPr algn="l">
              <a:lnSpc>
                <a:spcPts val="2365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332797" y="8901913"/>
            <a:ext cx="6669061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Tujuan :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Dengan konfigurasi ini, Maven akan membangun proyek Spring Boot yang mendukung JPA untuk mengelola data ke MySQL, termasuk kemampuan untuk mengembangkan API web di masa depan.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7900" y="1813611"/>
            <a:ext cx="7912629" cy="65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8"/>
              </a:lnSpc>
            </a:pPr>
            <a:r>
              <a:rPr lang="en-US" sz="497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application.properties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4010250"/>
            <a:ext cx="9090238" cy="2488453"/>
          </a:xfrm>
          <a:custGeom>
            <a:avLst/>
            <a:gdLst/>
            <a:ahLst/>
            <a:cxnLst/>
            <a:rect r="r" b="b" t="t" l="l"/>
            <a:pathLst>
              <a:path h="2488453" w="9090238">
                <a:moveTo>
                  <a:pt x="0" y="0"/>
                </a:moveTo>
                <a:lnTo>
                  <a:pt x="9090238" y="0"/>
                </a:lnTo>
                <a:lnTo>
                  <a:pt x="9090238" y="2488452"/>
                </a:lnTo>
                <a:lnTo>
                  <a:pt x="0" y="248845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26950" y="4858039"/>
            <a:ext cx="8115300" cy="207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69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Alur :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spring.datasource.url: Lokasi database MySQL ke port 3306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spring.datasource.username &amp; password: Kredensial database dengan username root dan tidak memiliki password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spring.jpa.hibernate.ddl-auto=update: Hibernate akan otomatis memperbarui skema tabel.</a:t>
            </a:r>
          </a:p>
          <a:p>
            <a:pPr algn="l" marL="365149" indent="-182575" lvl="1">
              <a:lnSpc>
                <a:spcPts val="236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spring.jpa.show-sql=true: Menampilkan SQL yang dieksekusi di konsol.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6950" y="2820748"/>
            <a:ext cx="7145928" cy="166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application.properties Mengatur 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Lokasi database.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Username dan password untuk mengakses database.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Bagaimana Spring Boot mengelola tabel (update berarti tabel akan diperbarui otomatis jika ada perubahan)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7900" y="7498740"/>
            <a:ext cx="8115300" cy="116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168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Logika  :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Konfigurasi ini membuat aplikasi bisa terhubung dengan database MySQL tanpa perlu pengaturan manual tambahan.</a:t>
            </a:r>
          </a:p>
          <a:p>
            <a:pPr algn="l">
              <a:lnSpc>
                <a:spcPts val="23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69460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1712585"/>
            <a:ext cx="8619844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financeApp.java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753079" y="1995962"/>
            <a:ext cx="8259810" cy="7029940"/>
          </a:xfrm>
          <a:custGeom>
            <a:avLst/>
            <a:gdLst/>
            <a:ahLst/>
            <a:cxnLst/>
            <a:rect r="r" b="b" t="t" l="l"/>
            <a:pathLst>
              <a:path h="7029940" w="8259810">
                <a:moveTo>
                  <a:pt x="0" y="0"/>
                </a:moveTo>
                <a:lnTo>
                  <a:pt x="8259810" y="0"/>
                </a:lnTo>
                <a:lnTo>
                  <a:pt x="8259810" y="7029940"/>
                </a:lnTo>
                <a:lnTo>
                  <a:pt x="0" y="702994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888" t="0" r="-888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4428802"/>
            <a:ext cx="8320089" cy="2668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Alur :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Mengatur aplikasi agar bisa menjalankan GUI meskipun berbasis server.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Memulai Spring Boot, yang otomatis memuat semua komponen aplikasi.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Membuka tampilan GUI utama (financeView) dan menghubungkannya dengan controller (financeController).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030371"/>
            <a:ext cx="8320089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financeApp sebagai main class memiliki fungsi utama Menjalankan aplikasi Spring Boot dan memulai tampilan GUI menggunakan financeView.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223541"/>
            <a:ext cx="7568926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Logika  :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Aplikasi dijalankan dari sini. Spring Boot menyiapkan semua komponen di belakang layar, lalu GUI dibuka untuk user.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7900" y="1880530"/>
            <a:ext cx="8161689" cy="74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7"/>
              </a:lnSpc>
            </a:pPr>
            <a:r>
              <a:rPr lang="en-US" sz="575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financeController.java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073648" y="1995962"/>
            <a:ext cx="7580998" cy="7042770"/>
          </a:xfrm>
          <a:custGeom>
            <a:avLst/>
            <a:gdLst/>
            <a:ahLst/>
            <a:cxnLst/>
            <a:rect r="r" b="b" t="t" l="l"/>
            <a:pathLst>
              <a:path h="7042770" w="7580998">
                <a:moveTo>
                  <a:pt x="0" y="0"/>
                </a:moveTo>
                <a:lnTo>
                  <a:pt x="7580998" y="0"/>
                </a:lnTo>
                <a:lnTo>
                  <a:pt x="7580998" y="7042770"/>
                </a:lnTo>
                <a:lnTo>
                  <a:pt x="0" y="704277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4084396"/>
            <a:ext cx="8320089" cy="333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Alur :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saveTransaction: Ketika user menekan tombol "Save", data dikirim ke metode saveTransaction(), yang lalu diteruskan ke financeService untuk disimpan di database.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deleteTransaction</a:t>
            </a: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Ketika user menekan tombol "Delete", ID transaksi dikirim ke metode deleteTransaction(), yang lalu diteruskan untuk dihapus.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getAllTransactions</a:t>
            </a: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Mengambil data dari database melalui metode getAllTransactions() dan dalam bentuk List&lt;modelFinance&gt;.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030371"/>
            <a:ext cx="8320089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financeController berfungsi sebagai jembatan yang menghubungkan antara service dan 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718501"/>
            <a:ext cx="7568926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Logika  :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Controller ini bertugas mengatur data yang keluar masuk antara tampilan (view) dan database.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7900" y="1880530"/>
            <a:ext cx="8161689" cy="74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7"/>
              </a:lnSpc>
            </a:pPr>
            <a:r>
              <a:rPr lang="en-US" sz="575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modelFinance.java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29839" y="880099"/>
            <a:ext cx="6165140" cy="6876502"/>
          </a:xfrm>
          <a:custGeom>
            <a:avLst/>
            <a:gdLst/>
            <a:ahLst/>
            <a:cxnLst/>
            <a:rect r="r" b="b" t="t" l="l"/>
            <a:pathLst>
              <a:path h="6876502" w="6165140">
                <a:moveTo>
                  <a:pt x="0" y="0"/>
                </a:moveTo>
                <a:lnTo>
                  <a:pt x="6165140" y="0"/>
                </a:lnTo>
                <a:lnTo>
                  <a:pt x="6165140" y="6876502"/>
                </a:lnTo>
                <a:lnTo>
                  <a:pt x="0" y="687650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96534" y="5939548"/>
            <a:ext cx="5491466" cy="3786168"/>
          </a:xfrm>
          <a:custGeom>
            <a:avLst/>
            <a:gdLst/>
            <a:ahLst/>
            <a:cxnLst/>
            <a:rect r="r" b="b" t="t" l="l"/>
            <a:pathLst>
              <a:path h="3786168" w="5491466">
                <a:moveTo>
                  <a:pt x="0" y="0"/>
                </a:moveTo>
                <a:lnTo>
                  <a:pt x="5491466" y="0"/>
                </a:lnTo>
                <a:lnTo>
                  <a:pt x="5491466" y="3786168"/>
                </a:lnTo>
                <a:lnTo>
                  <a:pt x="0" y="378616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4093921"/>
            <a:ext cx="8115300" cy="1772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69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Alur :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Setiap transaksi disimpan dengan informasi: id, date, dan amount.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Spring JPA akan otomatis menyimpan atau mengambil data dari database sesuai struktur ini.</a:t>
            </a:r>
          </a:p>
          <a:p>
            <a:pPr algn="l">
              <a:lnSpc>
                <a:spcPts val="2367"/>
              </a:lnSpc>
            </a:pPr>
          </a:p>
          <a:p>
            <a:pPr algn="l">
              <a:lnSpc>
                <a:spcPts val="2367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030371"/>
            <a:ext cx="8320089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modelFinance ini bertujuan menggambarkan struktur data transaksi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696736"/>
            <a:ext cx="8809404" cy="471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168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Logika  :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Annotation JPA: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@Entity menandai kelas sebagai entitas JPA.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@Table menentukan nama tabel (finance).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@Id dan @GeneratedValue menentukan ID sebagai primary key dengan auto-increment.</a:t>
            </a:r>
          </a:p>
          <a:p>
            <a:pPr algn="l">
              <a:lnSpc>
                <a:spcPts val="2365"/>
              </a:lnSpc>
            </a:pP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Field Properties: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id: Integer, primary key.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date: String, tanggal transaksi.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amount: Integer, jumlah transaksi.</a:t>
            </a:r>
          </a:p>
          <a:p>
            <a:pPr algn="l">
              <a:lnSpc>
                <a:spcPts val="2365"/>
              </a:lnSpc>
            </a:pP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Getter &amp; Setter: Untuk manipulasi data.</a:t>
            </a:r>
          </a:p>
          <a:p>
            <a:pPr algn="l" marL="364870" indent="-182435" lvl="1">
              <a:lnSpc>
                <a:spcPts val="236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ini digunakan untuk memetakan data dari database ke objek Java (ORM).</a:t>
            </a:r>
          </a:p>
          <a:p>
            <a:pPr algn="l">
              <a:lnSpc>
                <a:spcPts val="23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7900" y="1804086"/>
            <a:ext cx="7912629" cy="65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8"/>
              </a:lnSpc>
            </a:pPr>
            <a:r>
              <a:rPr lang="en-US" sz="497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modelTableFinance.java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1420837"/>
            <a:ext cx="6469724" cy="6522538"/>
          </a:xfrm>
          <a:custGeom>
            <a:avLst/>
            <a:gdLst/>
            <a:ahLst/>
            <a:cxnLst/>
            <a:rect r="r" b="b" t="t" l="l"/>
            <a:pathLst>
              <a:path h="6522538" w="6469724">
                <a:moveTo>
                  <a:pt x="0" y="0"/>
                </a:moveTo>
                <a:lnTo>
                  <a:pt x="6469724" y="0"/>
                </a:lnTo>
                <a:lnTo>
                  <a:pt x="6469724" y="6522538"/>
                </a:lnTo>
                <a:lnTo>
                  <a:pt x="0" y="652253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978712" y="6590065"/>
            <a:ext cx="5787765" cy="3696935"/>
          </a:xfrm>
          <a:custGeom>
            <a:avLst/>
            <a:gdLst/>
            <a:ahLst/>
            <a:cxnLst/>
            <a:rect r="r" b="b" t="t" l="l"/>
            <a:pathLst>
              <a:path h="3696935" w="5787765">
                <a:moveTo>
                  <a:pt x="0" y="0"/>
                </a:moveTo>
                <a:lnTo>
                  <a:pt x="5787765" y="0"/>
                </a:lnTo>
                <a:lnTo>
                  <a:pt x="5787765" y="3696935"/>
                </a:lnTo>
                <a:lnTo>
                  <a:pt x="0" y="369693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4093921"/>
            <a:ext cx="8115300" cy="207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69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Alur :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transaksi disiapkan dalam format yang bisa ditampilkan di tabel.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Metode seperti getValueAt() memastikan kolom di tabel menampilkan data yang benar.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Ketika data berubah, tabel diperbarui otomatis dengan fireTableDataChanged().</a:t>
            </a:r>
          </a:p>
          <a:p>
            <a:pPr algn="l">
              <a:lnSpc>
                <a:spcPts val="2367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030371"/>
            <a:ext cx="832008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modelTableFinance ini bertujuan Mengatur tampilan tabel di GUI.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5229" y="6561490"/>
            <a:ext cx="8115300" cy="3233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168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Logika  :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Konstruktor: Menerima List&lt;modelFinance&gt; dan menyimpannya dalam financeList.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getValueAt: Mengembalikan nilai berdasarkan indeks baris dan kolom.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fireTableDataChanged: Memperbarui tampilan tabel jika ada perubahan data.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Menyediakan struktur data untuk menampilkan transaksi di tabel Swing.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ini menggambarkan bagaimana data terlihat di tabel GUI dan bagaimana data itu terhubung ke database.</a:t>
            </a:r>
          </a:p>
          <a:p>
            <a:pPr algn="l">
              <a:lnSpc>
                <a:spcPts val="23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7900" y="1804086"/>
            <a:ext cx="7912629" cy="65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8"/>
              </a:lnSpc>
            </a:pPr>
            <a:r>
              <a:rPr lang="en-US" sz="497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financeRepository.java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894252" y="3211029"/>
            <a:ext cx="7760394" cy="2182611"/>
          </a:xfrm>
          <a:custGeom>
            <a:avLst/>
            <a:gdLst/>
            <a:ahLst/>
            <a:cxnLst/>
            <a:rect r="r" b="b" t="t" l="l"/>
            <a:pathLst>
              <a:path h="2182611" w="7760394">
                <a:moveTo>
                  <a:pt x="0" y="0"/>
                </a:moveTo>
                <a:lnTo>
                  <a:pt x="7760394" y="0"/>
                </a:lnTo>
                <a:lnTo>
                  <a:pt x="7760394" y="2182611"/>
                </a:lnTo>
                <a:lnTo>
                  <a:pt x="0" y="218261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07900" y="3657912"/>
            <a:ext cx="8115300" cy="2376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69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Alur :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Mengelola operasi CRUD untuk entitas modelFinance.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Secara otomatis menyediakan implementasi save(), deleteById(), dan findAll().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save() untuk menyimpan transaksi.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findAll() untuk mendapatkan semua data transaksi.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deleteById() untuk menghapus transaksi berdasarkan ID.</a:t>
            </a:r>
          </a:p>
          <a:p>
            <a:pPr algn="l">
              <a:lnSpc>
                <a:spcPts val="236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07900" y="2658422"/>
            <a:ext cx="832008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financeRepository ini bertujuan Mengelola database.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7900" y="6344847"/>
            <a:ext cx="8115300" cy="2052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168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Logika  :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JpaRepository&lt;modelFinance, Integer&gt;: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Memiliki metode bawaan untuk operasi database seperti save, findAll, dan deleteById.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Spring Boot otomatis membuat kode untuk mengakses database, jadi kita tidak perlu menulis query SQL secara manual.</a:t>
            </a:r>
          </a:p>
          <a:p>
            <a:pPr algn="l">
              <a:lnSpc>
                <a:spcPts val="23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7900" y="1813611"/>
            <a:ext cx="7912629" cy="65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8"/>
              </a:lnSpc>
            </a:pPr>
            <a:r>
              <a:rPr lang="en-US" sz="497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financeService.java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806348" y="1995962"/>
            <a:ext cx="7074593" cy="5968565"/>
          </a:xfrm>
          <a:custGeom>
            <a:avLst/>
            <a:gdLst/>
            <a:ahLst/>
            <a:cxnLst/>
            <a:rect r="r" b="b" t="t" l="l"/>
            <a:pathLst>
              <a:path h="5968565" w="7074593">
                <a:moveTo>
                  <a:pt x="0" y="0"/>
                </a:moveTo>
                <a:lnTo>
                  <a:pt x="7074593" y="0"/>
                </a:lnTo>
                <a:lnTo>
                  <a:pt x="7074593" y="5968566"/>
                </a:lnTo>
                <a:lnTo>
                  <a:pt x="0" y="596856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07900" y="3657912"/>
            <a:ext cx="8430746" cy="1479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69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Alur :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saveTransaction: Meneruskan data transaksi ke financeRepository.save().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deleteTransaction</a:t>
            </a: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Meneruskan ID ke financeRepository.deleteById().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getAllTransactions</a:t>
            </a: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Memanggil financeRepository.findAll().</a:t>
            </a:r>
          </a:p>
          <a:p>
            <a:pPr algn="l">
              <a:lnSpc>
                <a:spcPts val="236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07900" y="2658422"/>
            <a:ext cx="832008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financeService ini bertujuan Mengatur logika bisnis aplikasi.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7900" y="6344847"/>
            <a:ext cx="8115300" cy="116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168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Logika  :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Service ini bertugas memastikan data yang diproses benar, misalnya memeriksa format atau validitas data sebelum diteruskan ke database.</a:t>
            </a:r>
          </a:p>
          <a:p>
            <a:pPr algn="l">
              <a:lnSpc>
                <a:spcPts val="23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7900" y="1813611"/>
            <a:ext cx="7912629" cy="65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8"/>
              </a:lnSpc>
            </a:pPr>
            <a:r>
              <a:rPr lang="en-US" sz="497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design financeView.java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346838" y="3132818"/>
            <a:ext cx="9941162" cy="3529112"/>
          </a:xfrm>
          <a:custGeom>
            <a:avLst/>
            <a:gdLst/>
            <a:ahLst/>
            <a:cxnLst/>
            <a:rect r="r" b="b" t="t" l="l"/>
            <a:pathLst>
              <a:path h="3529112" w="9941162">
                <a:moveTo>
                  <a:pt x="0" y="0"/>
                </a:moveTo>
                <a:lnTo>
                  <a:pt x="9941162" y="0"/>
                </a:lnTo>
                <a:lnTo>
                  <a:pt x="9941162" y="3529113"/>
                </a:lnTo>
                <a:lnTo>
                  <a:pt x="0" y="352911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07900" y="2953062"/>
            <a:ext cx="8115300" cy="177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69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Komponen: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Form input untuk tanggal dan amount.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Tombol "Save" untuk menyimpan transaksi.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Tombol "Delete" untuk menghapus transaksi berdasarkan ID.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Tabel (JTable) untuk menampilkan semua data transaksi.</a:t>
            </a:r>
          </a:p>
          <a:p>
            <a:pPr algn="l">
              <a:lnSpc>
                <a:spcPts val="236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07900" y="4868800"/>
            <a:ext cx="8115300" cy="3233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168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Logika Button  :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Save: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Mengambil data dari jTextField1 dan jTextField2.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Membuat objek modelFinance.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Memanggil saveTransaction() dari controller.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Memperbarui tabel dengan loadFinanceTable().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Delete: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Membuka dialog input untuk memasukkan ID transaksi yang ingin dihapus.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Memanggil deleteTransaction() dari controller.</a:t>
            </a:r>
          </a:p>
          <a:p>
            <a:pPr algn="l" marL="364870" indent="-182435" lvl="1">
              <a:lnSpc>
                <a:spcPts val="236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Memperbarui tabel setelah penghapusan.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7900" y="1813611"/>
            <a:ext cx="7912629" cy="65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8"/>
              </a:lnSpc>
            </a:pPr>
            <a:r>
              <a:rPr lang="en-US" sz="497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financeView.java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280608" y="129492"/>
            <a:ext cx="6961437" cy="5134060"/>
          </a:xfrm>
          <a:custGeom>
            <a:avLst/>
            <a:gdLst/>
            <a:ahLst/>
            <a:cxnLst/>
            <a:rect r="r" b="b" t="t" l="l"/>
            <a:pathLst>
              <a:path h="5134060" w="6961437">
                <a:moveTo>
                  <a:pt x="0" y="0"/>
                </a:moveTo>
                <a:lnTo>
                  <a:pt x="6961437" y="0"/>
                </a:lnTo>
                <a:lnTo>
                  <a:pt x="6961437" y="5134060"/>
                </a:lnTo>
                <a:lnTo>
                  <a:pt x="0" y="513406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80608" y="5263552"/>
            <a:ext cx="8506078" cy="4965423"/>
          </a:xfrm>
          <a:custGeom>
            <a:avLst/>
            <a:gdLst/>
            <a:ahLst/>
            <a:cxnLst/>
            <a:rect r="r" b="b" t="t" l="l"/>
            <a:pathLst>
              <a:path h="4965423" w="8506078">
                <a:moveTo>
                  <a:pt x="0" y="0"/>
                </a:moveTo>
                <a:lnTo>
                  <a:pt x="8506078" y="0"/>
                </a:lnTo>
                <a:lnTo>
                  <a:pt x="8506078" y="4965423"/>
                </a:lnTo>
                <a:lnTo>
                  <a:pt x="0" y="496542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07900" y="3488992"/>
            <a:ext cx="8115300" cy="268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</a:pPr>
            <a:r>
              <a:rPr lang="en-US" sz="169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Alur :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Menampilkan data: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Ketika aplikasi dibuka, tabel memuat semua transaksi dari database.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Menambah transaksi: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mengisi tanggal dan jumlah, lalu menekan tombol "Save".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dikirim ke controller.saveTransaction(), lalu tabel diperbarui.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Menghapus transaksi:</a:t>
            </a:r>
          </a:p>
          <a:p>
            <a:pPr algn="l" marL="365149" indent="-182575" lvl="1">
              <a:lnSpc>
                <a:spcPts val="2367"/>
              </a:lnSpc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menekan tombol "Delete" dan memasukkan ID.</a:t>
            </a:r>
          </a:p>
          <a:p>
            <a:pPr algn="l" marL="365149" indent="-182575" lvl="1">
              <a:lnSpc>
                <a:spcPts val="236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 dikirim ke controller.deleteTransaction(), lalu tabel diperbarui.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7425" y="2658422"/>
            <a:ext cx="7145928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financeView ini bertujuan sebagai Antarmuka pengguna (UI) untuk mengelola transaksi.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7900" y="6615176"/>
            <a:ext cx="8115300" cy="26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168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Logika  :</a:t>
            </a:r>
          </a:p>
          <a:p>
            <a:pPr algn="l" marL="364870" indent="-182435" lvl="1">
              <a:lnSpc>
                <a:spcPts val="2365"/>
              </a:lnSpc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GUI ini memudahkan user untuk menambah, melihat, atau menghapus data transaksi.</a:t>
            </a:r>
          </a:p>
          <a:p>
            <a:pPr algn="l">
              <a:lnSpc>
                <a:spcPts val="2365"/>
              </a:lnSpc>
              <a:spcBef>
                <a:spcPct val="0"/>
              </a:spcBef>
            </a:pPr>
          </a:p>
          <a:p>
            <a:pPr algn="l" marL="364870" indent="-182435" lvl="1">
              <a:lnSpc>
                <a:spcPts val="236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Event Handling:</a:t>
            </a:r>
          </a:p>
          <a:p>
            <a:pPr algn="l" marL="364870" indent="-182435" lvl="1">
              <a:lnSpc>
                <a:spcPts val="236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jButton1ActionPerformed: Menyimpan data baru dari input pengguna.</a:t>
            </a:r>
          </a:p>
          <a:p>
            <a:pPr algn="l" marL="364870" indent="-182435" lvl="1">
              <a:lnSpc>
                <a:spcPts val="236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jButton2ActionPerformed: Menghapus data berdasarkan ID yang dimasukkan pengguna melalui dialog.</a:t>
            </a:r>
          </a:p>
          <a:p>
            <a:pPr algn="l">
              <a:lnSpc>
                <a:spcPts val="23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DAGX122Ljbs</dc:identifier>
  <dcterms:modified xsi:type="dcterms:W3CDTF">2011-08-01T06:04:30Z</dcterms:modified>
  <cp:revision>1</cp:revision>
  <dc:title>Projek Aplikasi pengelolaan Keuangan Pribadi</dc:title>
</cp:coreProperties>
</file>