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9C6"/>
    <a:srgbClr val="02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920C-A0C0-49BE-9153-D6E7EAEA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762F92-51E5-42EC-A2AB-69E1E5499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8F736-2087-402C-947F-217A7AF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480A2-0956-41B2-8658-BFEC4592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C745-1F2F-4B66-8A44-B23679F5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CA175-204A-47CB-BF76-4A1B22E3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C6AA3A-B92A-41A1-856A-501D2D60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D4BE0-35C5-4079-AF3D-F1D694AA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CC6D2-5535-4B4E-A64B-1FAF2319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7511C-2E78-48AB-87C9-C1760553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F1802-3A80-4A65-95C1-8437DF635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F8127A-43C7-4BFD-A17E-991BFA76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B37B3-9DE0-470C-9284-0E722666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4C89A-BECC-45EA-8B8A-BF32B62C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6EF8E-FB65-45A8-BE87-209D2151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8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2F19D-7BC3-4B03-BB8C-2C808326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A79DA-776A-4987-9EA0-F0F09DF6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D93B4-9A80-4000-926F-759B3B6A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D1377-2696-48AE-99A1-88BCED7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29EAD-4814-42D0-A121-6ECBE36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4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9F0B-851C-45F1-8B53-96DBB28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AA515F-1DB5-4886-BEB5-27E80E9C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FB0A7-ADC1-4C99-B3EC-25631ABD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B264D-B72D-471B-A4C4-799E5A27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57ECB-F698-49FD-99AD-3CA570BF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7F278-4DFA-4C18-9B73-0C9FBA0B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107DF-C5EF-4DD3-A417-599DFF52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5C79F3-EBE9-4B5B-873B-B9827AF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29C19-B1D9-4965-BA97-C46FCA07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F344D-3CD1-4EED-94D9-A42FF2A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39EFA-7656-49EE-8642-8807068E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7E2F-644F-4CCB-A00A-F419CCE7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F8547-E996-4CA2-A840-D2DA8737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96409B-FA09-46A3-BB7D-01C41D3D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11520A-3AA6-44E1-8CD9-4056AA678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5FA9C6-D52A-4CD7-8573-1BDA96D1B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6C331-AD18-44EB-8228-80559809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49BDC-3B35-48CF-A625-EF83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DEF69-1622-40B0-B89D-384200A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1210-DB4A-478C-BDC5-16A232B0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6F9386-937C-4806-B704-00CE4773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50B790-39D0-4EDF-8AA6-EC4609C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230012-EF5D-4AD3-AF22-CB839300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986986-BEB0-47AC-937F-E76898CD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AEE62E-9C4C-4BDC-A9F3-7548D59F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D84C0-D3C9-4A5D-91AE-4884CE8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BCFB-7E3E-425B-BD5A-DA733B74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2BFF9-FD99-44ED-B25B-C2B83B92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1D7054-3CA0-4D44-9F88-7CB1FB90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542BE-AE90-49CF-A1EE-42FACD64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576D1-2C2F-4760-8EF8-38136728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A73A0-D767-49BA-8D4B-1B469E3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CFF5D-BFB2-49C1-8BBF-1E60711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3D8E6-822D-4CD8-8C9F-73934051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BE518-3D48-40E6-9273-E035E542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E4BB9D-5B0D-4768-B333-0544905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6E3CE0-4058-4BE4-A79D-92E19CDD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C23D0E-F2BB-43F3-BBAD-4A00D22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546BC9-D48A-4FBD-A94A-672D9EA8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DA9A0-039C-4FA5-9BEA-D64B9EC9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CD6CB-4E50-41F3-843E-F68942F4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6FD6-C850-4F5A-9CFD-0A69157D615B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CF01D-F579-44F3-832E-D403545D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4178B-CCA7-43DB-BDDD-F4A2CF26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1033-32A6-4ABD-A73C-71527C2C0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3956375-FFF7-45E2-A9F0-718BD356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7" y="467152"/>
            <a:ext cx="1129414" cy="1129414"/>
          </a:xfrm>
          <a:prstGeom prst="rect">
            <a:avLst/>
          </a:prstGeom>
        </p:spPr>
      </p:pic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3BFDE235-A138-42B3-8E3D-92D6B50DD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5097" r="2541" b="2474"/>
          <a:stretch/>
        </p:blipFill>
        <p:spPr>
          <a:xfrm>
            <a:off x="2976461" y="762616"/>
            <a:ext cx="829934" cy="806149"/>
          </a:xfrm>
          <a:prstGeom prst="roundRect">
            <a:avLst>
              <a:gd name="adj" fmla="val 12459"/>
            </a:avLst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68A3AF05-D706-4941-A051-23807019C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9" y="1608372"/>
            <a:ext cx="431009" cy="431009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B4512D01-1DB7-474D-8387-75B957D8D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87" y="1652016"/>
            <a:ext cx="400780" cy="400780"/>
          </a:xfrm>
          <a:prstGeom prst="rect">
            <a:avLst/>
          </a:prstGeom>
        </p:spPr>
      </p:pic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09F9B8BB-AA89-4D01-8D0C-F938C4064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81" y="576227"/>
            <a:ext cx="372777" cy="372777"/>
          </a:xfrm>
          <a:prstGeom prst="rect">
            <a:avLst/>
          </a:prstGeom>
        </p:spPr>
      </p:pic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F23D02D1-D21D-4108-B48B-7092FB897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57" y="4601850"/>
            <a:ext cx="1359646" cy="1359646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BCF5C9F6-1A94-48D4-B6D6-9F6E6F2D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335" y="1652016"/>
            <a:ext cx="1516185" cy="281355"/>
          </a:xfrm>
        </p:spPr>
        <p:txBody>
          <a:bodyPr>
            <a:noAutofit/>
          </a:bodyPr>
          <a:lstStyle/>
          <a:p>
            <a:r>
              <a:rPr lang="pt-BR" sz="13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DESKTOP APP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4EEC719-4F90-4B91-AAF7-C545CD18091F}"/>
              </a:ext>
            </a:extLst>
          </p:cNvPr>
          <p:cNvSpPr txBox="1">
            <a:spLocks/>
          </p:cNvSpPr>
          <p:nvPr/>
        </p:nvSpPr>
        <p:spPr>
          <a:xfrm>
            <a:off x="6137928" y="4533515"/>
            <a:ext cx="1516185" cy="28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NUVEM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25353CAF-626C-401E-9032-DCD88466C900}"/>
              </a:ext>
            </a:extLst>
          </p:cNvPr>
          <p:cNvSpPr txBox="1">
            <a:spLocks/>
          </p:cNvSpPr>
          <p:nvPr/>
        </p:nvSpPr>
        <p:spPr>
          <a:xfrm>
            <a:off x="10118302" y="6147208"/>
            <a:ext cx="1516185" cy="28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DASHBOARD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F91870D-6846-4BB6-B32F-FC4A0BA98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378" y="4436750"/>
            <a:ext cx="426039" cy="426039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3EE6645A-EBCE-4576-8D0E-1BDB97D24279}"/>
              </a:ext>
            </a:extLst>
          </p:cNvPr>
          <p:cNvSpPr txBox="1">
            <a:spLocks/>
          </p:cNvSpPr>
          <p:nvPr/>
        </p:nvSpPr>
        <p:spPr>
          <a:xfrm>
            <a:off x="4537889" y="3288322"/>
            <a:ext cx="1516185" cy="28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REDE DE DADOS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A223E51A-641F-4F60-B734-A3FE0A0CA7F2}"/>
              </a:ext>
            </a:extLst>
          </p:cNvPr>
          <p:cNvSpPr txBox="1">
            <a:spLocks/>
          </p:cNvSpPr>
          <p:nvPr/>
        </p:nvSpPr>
        <p:spPr>
          <a:xfrm>
            <a:off x="7684306" y="4907498"/>
            <a:ext cx="1516185" cy="28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REDE DE DADOS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4E893C-B09F-4035-AC3B-584A31FFCFA8}"/>
              </a:ext>
            </a:extLst>
          </p:cNvPr>
          <p:cNvSpPr/>
          <p:nvPr/>
        </p:nvSpPr>
        <p:spPr>
          <a:xfrm>
            <a:off x="314973" y="293852"/>
            <a:ext cx="3928483" cy="210233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7663784F-2DDF-463A-B762-DFA021B64973}"/>
              </a:ext>
            </a:extLst>
          </p:cNvPr>
          <p:cNvSpPr txBox="1">
            <a:spLocks/>
          </p:cNvSpPr>
          <p:nvPr/>
        </p:nvSpPr>
        <p:spPr>
          <a:xfrm>
            <a:off x="1272687" y="2508713"/>
            <a:ext cx="2013054" cy="281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CAPTAÇÃO DE DADOS</a:t>
            </a: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9667A9A9-0C2B-4621-BD48-BA46C09A7C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90" y="2418996"/>
            <a:ext cx="451398" cy="451398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81D257D6-08C6-4863-86BB-8EC8BF3850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28" y="3169141"/>
            <a:ext cx="1432709" cy="143270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29A478B-B972-4114-A940-61EA40561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961" y="2810212"/>
            <a:ext cx="426039" cy="426039"/>
          </a:xfrm>
          <a:prstGeom prst="rect">
            <a:avLst/>
          </a:prstGeom>
        </p:spPr>
      </p:pic>
      <p:pic>
        <p:nvPicPr>
          <p:cNvPr id="39" name="Imagem 38" descr="Uma imagem contendo Ícone&#10;&#10;Descrição gerada automaticamente">
            <a:extLst>
              <a:ext uri="{FF2B5EF4-FFF2-40B4-BE49-F238E27FC236}">
                <a16:creationId xmlns:a16="http://schemas.microsoft.com/office/drawing/2014/main" id="{4DA5910F-9663-4040-B3DA-C164D392B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11" y="5030758"/>
            <a:ext cx="451398" cy="451398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65933247-70CC-4817-88B5-BE71D5BFBA19}"/>
              </a:ext>
            </a:extLst>
          </p:cNvPr>
          <p:cNvSpPr txBox="1">
            <a:spLocks/>
          </p:cNvSpPr>
          <p:nvPr/>
        </p:nvSpPr>
        <p:spPr>
          <a:xfrm>
            <a:off x="9728409" y="148082"/>
            <a:ext cx="2402947" cy="97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25980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oud-Icon - Voonami, Inc.">
            <a:extLst>
              <a:ext uri="{FF2B5EF4-FFF2-40B4-BE49-F238E27FC236}">
                <a16:creationId xmlns:a16="http://schemas.microsoft.com/office/drawing/2014/main" id="{D5C317F0-0CE4-42C3-A630-3F0B6E0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00" y="-14139"/>
            <a:ext cx="4890139" cy="38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ownload Wasd - Full Size PNG Image - PNGkit">
            <a:extLst>
              <a:ext uri="{FF2B5EF4-FFF2-40B4-BE49-F238E27FC236}">
                <a16:creationId xmlns:a16="http://schemas.microsoft.com/office/drawing/2014/main" id="{062ECF41-2FAD-4683-825B-0E2FCE18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994" y="-1048580"/>
            <a:ext cx="4635213" cy="30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3956375-FFF7-45E2-A9F0-718BD356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3" y="4397158"/>
            <a:ext cx="1129414" cy="1129414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68A3AF05-D706-4941-A051-23807019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66" y="4918392"/>
            <a:ext cx="431009" cy="431009"/>
          </a:xfrm>
          <a:prstGeom prst="rect">
            <a:avLst/>
          </a:prstGeom>
        </p:spPr>
      </p:pic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57A071B6-FB34-48B7-84DE-E902AB177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2" y="4079950"/>
            <a:ext cx="431009" cy="431009"/>
          </a:xfrm>
          <a:prstGeom prst="rect">
            <a:avLst/>
          </a:prstGeom>
        </p:spPr>
      </p:pic>
      <p:pic>
        <p:nvPicPr>
          <p:cNvPr id="56" name="Imagem 5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3B98913-93F7-4DEA-8FF1-24EF80EFD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28" y="4394286"/>
            <a:ext cx="480918" cy="480918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B4512D01-1DB7-474D-8387-75B957D8D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9" y="4085120"/>
            <a:ext cx="400780" cy="40078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4FFB491C-8A94-4435-AC09-B127BB93B5C3}"/>
              </a:ext>
            </a:extLst>
          </p:cNvPr>
          <p:cNvSpPr txBox="1">
            <a:spLocks/>
          </p:cNvSpPr>
          <p:nvPr/>
        </p:nvSpPr>
        <p:spPr>
          <a:xfrm>
            <a:off x="8938252" y="96036"/>
            <a:ext cx="2402947" cy="97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LLD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FE81D4A-AF5F-48D3-B356-BC645549E9EF}"/>
              </a:ext>
            </a:extLst>
          </p:cNvPr>
          <p:cNvSpPr/>
          <p:nvPr/>
        </p:nvSpPr>
        <p:spPr>
          <a:xfrm>
            <a:off x="309221" y="3300829"/>
            <a:ext cx="7074442" cy="3385270"/>
          </a:xfrm>
          <a:prstGeom prst="roundRect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D18908-C3B8-44C7-803F-76D82BEE479C}"/>
              </a:ext>
            </a:extLst>
          </p:cNvPr>
          <p:cNvGrpSpPr/>
          <p:nvPr/>
        </p:nvGrpSpPr>
        <p:grpSpPr>
          <a:xfrm>
            <a:off x="4933054" y="4279008"/>
            <a:ext cx="1616358" cy="1190022"/>
            <a:chOff x="6505954" y="2810107"/>
            <a:chExt cx="1516185" cy="1174152"/>
          </a:xfrm>
        </p:grpSpPr>
        <p:pic>
          <p:nvPicPr>
            <p:cNvPr id="30" name="Imagem 29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D6295BD4-E557-4328-983A-B567559D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" t="5097" r="2541" b="2474"/>
            <a:stretch/>
          </p:blipFill>
          <p:spPr>
            <a:xfrm>
              <a:off x="6893983" y="2810107"/>
              <a:ext cx="829934" cy="806149"/>
            </a:xfrm>
            <a:prstGeom prst="roundRect">
              <a:avLst>
                <a:gd name="adj" fmla="val 12459"/>
              </a:avLst>
            </a:prstGeom>
          </p:spPr>
        </p:pic>
        <p:sp>
          <p:nvSpPr>
            <p:cNvPr id="31" name="Subtítulo 2">
              <a:extLst>
                <a:ext uri="{FF2B5EF4-FFF2-40B4-BE49-F238E27FC236}">
                  <a16:creationId xmlns:a16="http://schemas.microsoft.com/office/drawing/2014/main" id="{A0BF7112-DFFF-4828-BAE1-F83E61CE2C54}"/>
                </a:ext>
              </a:extLst>
            </p:cNvPr>
            <p:cNvSpPr txBox="1">
              <a:spLocks/>
            </p:cNvSpPr>
            <p:nvPr/>
          </p:nvSpPr>
          <p:spPr>
            <a:xfrm>
              <a:off x="6505954" y="3702904"/>
              <a:ext cx="1516185" cy="2813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300" dirty="0">
                  <a:solidFill>
                    <a:schemeClr val="tx2">
                      <a:lumMod val="75000"/>
                    </a:schemeClr>
                  </a:solidFill>
                  <a:latin typeface="Righteous" panose="02010506000000020000" pitchFamily="2" charset="0"/>
                </a:rPr>
                <a:t>APP DESKTOP</a:t>
              </a:r>
            </a:p>
          </p:txBody>
        </p:sp>
      </p:grp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002DBA4-A3A6-4ED2-8F21-3ADCFE000682}"/>
              </a:ext>
            </a:extLst>
          </p:cNvPr>
          <p:cNvSpPr/>
          <p:nvPr/>
        </p:nvSpPr>
        <p:spPr>
          <a:xfrm>
            <a:off x="4652247" y="4052469"/>
            <a:ext cx="2347393" cy="1474103"/>
          </a:xfrm>
          <a:prstGeom prst="roundRect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09F9B8BB-AA89-4D01-8D0C-F938C4064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2" y="2587070"/>
            <a:ext cx="616704" cy="616704"/>
          </a:xfrm>
          <a:prstGeom prst="rect">
            <a:avLst/>
          </a:prstGeom>
        </p:spPr>
      </p:pic>
      <p:pic>
        <p:nvPicPr>
          <p:cNvPr id="1028" name="Picture 4" descr="Senior Java/TIBCO Developer – Innovee Consulting LLC">
            <a:extLst>
              <a:ext uri="{FF2B5EF4-FFF2-40B4-BE49-F238E27FC236}">
                <a16:creationId xmlns:a16="http://schemas.microsoft.com/office/drawing/2014/main" id="{10C83B3F-A802-4ACF-9135-7D657F4B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72" y="3658396"/>
            <a:ext cx="872040" cy="8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áfico 50" descr="Seta para Direita com preenchimento sólido">
            <a:extLst>
              <a:ext uri="{FF2B5EF4-FFF2-40B4-BE49-F238E27FC236}">
                <a16:creationId xmlns:a16="http://schemas.microsoft.com/office/drawing/2014/main" id="{D24B6625-9FCD-419E-9B61-A7D3BA1C0F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3723" y="4658209"/>
            <a:ext cx="816406" cy="816406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128D4D-0712-4B17-9FED-C1A2B036502B}"/>
              </a:ext>
            </a:extLst>
          </p:cNvPr>
          <p:cNvGrpSpPr/>
          <p:nvPr/>
        </p:nvGrpSpPr>
        <p:grpSpPr>
          <a:xfrm>
            <a:off x="2703918" y="3444176"/>
            <a:ext cx="1636017" cy="1407042"/>
            <a:chOff x="2664514" y="4463935"/>
            <a:chExt cx="1636017" cy="1407042"/>
          </a:xfrm>
        </p:grpSpPr>
        <p:sp>
          <p:nvSpPr>
            <p:cNvPr id="34" name="Subtítulo 2">
              <a:extLst>
                <a:ext uri="{FF2B5EF4-FFF2-40B4-BE49-F238E27FC236}">
                  <a16:creationId xmlns:a16="http://schemas.microsoft.com/office/drawing/2014/main" id="{6BAF379C-A92A-4D31-9F24-28B1FFE4992E}"/>
                </a:ext>
              </a:extLst>
            </p:cNvPr>
            <p:cNvSpPr txBox="1">
              <a:spLocks/>
            </p:cNvSpPr>
            <p:nvPr/>
          </p:nvSpPr>
          <p:spPr>
            <a:xfrm>
              <a:off x="2674343" y="4863332"/>
              <a:ext cx="1616358" cy="2851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300" dirty="0">
                  <a:solidFill>
                    <a:schemeClr val="tx2">
                      <a:lumMod val="75000"/>
                    </a:schemeClr>
                  </a:solidFill>
                  <a:latin typeface="Righteous" panose="02010506000000020000" pitchFamily="2" charset="0"/>
                </a:rPr>
                <a:t>API </a:t>
              </a:r>
            </a:p>
          </p:txBody>
        </p:sp>
        <p:sp>
          <p:nvSpPr>
            <p:cNvPr id="44" name="Subtítulo 2">
              <a:extLst>
                <a:ext uri="{FF2B5EF4-FFF2-40B4-BE49-F238E27FC236}">
                  <a16:creationId xmlns:a16="http://schemas.microsoft.com/office/drawing/2014/main" id="{7DDE859E-1CEF-4150-B1A9-57F309537238}"/>
                </a:ext>
              </a:extLst>
            </p:cNvPr>
            <p:cNvSpPr txBox="1">
              <a:spLocks/>
            </p:cNvSpPr>
            <p:nvPr/>
          </p:nvSpPr>
          <p:spPr>
            <a:xfrm>
              <a:off x="2664514" y="5271968"/>
              <a:ext cx="1636017" cy="4721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300" dirty="0">
                  <a:solidFill>
                    <a:schemeClr val="tx2">
                      <a:lumMod val="75000"/>
                    </a:schemeClr>
                  </a:solidFill>
                  <a:latin typeface="Righteous" panose="02010506000000020000" pitchFamily="2" charset="0"/>
                </a:rPr>
                <a:t>JSensor</a:t>
              </a:r>
              <a:br>
                <a:rPr lang="pt-BR" sz="1300" dirty="0">
                  <a:solidFill>
                    <a:schemeClr val="tx2">
                      <a:lumMod val="75000"/>
                    </a:schemeClr>
                  </a:solidFill>
                  <a:latin typeface="Righteous" panose="02010506000000020000" pitchFamily="2" charset="0"/>
                </a:rPr>
              </a:br>
              <a:r>
                <a:rPr lang="pt-BR" sz="1300" dirty="0">
                  <a:solidFill>
                    <a:schemeClr val="tx2">
                      <a:lumMod val="75000"/>
                    </a:schemeClr>
                  </a:solidFill>
                  <a:latin typeface="Righteous" panose="02010506000000020000" pitchFamily="2" charset="0"/>
                </a:rPr>
                <a:t>API 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487EA78-3156-4EC1-85E6-C38C1DBF678F}"/>
                </a:ext>
              </a:extLst>
            </p:cNvPr>
            <p:cNvCxnSpPr/>
            <p:nvPr/>
          </p:nvCxnSpPr>
          <p:spPr>
            <a:xfrm>
              <a:off x="3168826" y="5192524"/>
              <a:ext cx="638409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9E18DB79-BC6A-426D-80D3-0B52E273A553}"/>
                </a:ext>
              </a:extLst>
            </p:cNvPr>
            <p:cNvSpPr/>
            <p:nvPr/>
          </p:nvSpPr>
          <p:spPr>
            <a:xfrm>
              <a:off x="2990185" y="4741563"/>
              <a:ext cx="1036074" cy="1129414"/>
            </a:xfrm>
            <a:prstGeom prst="roundRect">
              <a:avLst/>
            </a:prstGeom>
            <a:noFill/>
            <a:ln w="3810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4" descr="Senior Java/TIBCO Developer – Innovee Consulting LLC">
              <a:extLst>
                <a:ext uri="{FF2B5EF4-FFF2-40B4-BE49-F238E27FC236}">
                  <a16:creationId xmlns:a16="http://schemas.microsoft.com/office/drawing/2014/main" id="{B67F1116-F86E-4DF2-99C2-64B922F77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317" y="4463935"/>
              <a:ext cx="598165" cy="59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9CEE4A5-8B3C-4346-8F04-7B5D4CD46717}"/>
              </a:ext>
            </a:extLst>
          </p:cNvPr>
          <p:cNvSpPr/>
          <p:nvPr/>
        </p:nvSpPr>
        <p:spPr>
          <a:xfrm>
            <a:off x="7498848" y="3379210"/>
            <a:ext cx="4520874" cy="3330708"/>
          </a:xfrm>
          <a:prstGeom prst="roundRect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Database icon PNG and SVG Vector Free Download">
            <a:extLst>
              <a:ext uri="{FF2B5EF4-FFF2-40B4-BE49-F238E27FC236}">
                <a16:creationId xmlns:a16="http://schemas.microsoft.com/office/drawing/2014/main" id="{276926D5-3513-49C0-BF70-C56B7A24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56" y="1714260"/>
            <a:ext cx="695352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ml-css-js">
            <a:extLst>
              <a:ext uri="{FF2B5EF4-FFF2-40B4-BE49-F238E27FC236}">
                <a16:creationId xmlns:a16="http://schemas.microsoft.com/office/drawing/2014/main" id="{8F1C0E9F-212D-4131-8888-E67632F2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44" y="1584275"/>
            <a:ext cx="1787501" cy="10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06DED48-8A64-4885-B189-697DD63F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32" y="838007"/>
            <a:ext cx="2479399" cy="5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agem 75" descr="Ícone&#10;&#10;Descrição gerada automaticamente">
            <a:extLst>
              <a:ext uri="{FF2B5EF4-FFF2-40B4-BE49-F238E27FC236}">
                <a16:creationId xmlns:a16="http://schemas.microsoft.com/office/drawing/2014/main" id="{6DE3766A-E278-4EE4-849F-0DCB379CD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08" y="2622795"/>
            <a:ext cx="616704" cy="616704"/>
          </a:xfrm>
          <a:prstGeom prst="rect">
            <a:avLst/>
          </a:prstGeom>
        </p:spPr>
      </p:pic>
      <p:pic>
        <p:nvPicPr>
          <p:cNvPr id="1054" name="Picture 30" descr="Left Bracket Icons - Download Free Vector Icons | Noun Project">
            <a:extLst>
              <a:ext uri="{FF2B5EF4-FFF2-40B4-BE49-F238E27FC236}">
                <a16:creationId xmlns:a16="http://schemas.microsoft.com/office/drawing/2014/main" id="{CB7E73F3-A499-4C7F-A594-93E9A70F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343" y="5388196"/>
            <a:ext cx="1524442" cy="15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ight Bracket Icons - Download Free Vector Icons | Noun Project">
            <a:extLst>
              <a:ext uri="{FF2B5EF4-FFF2-40B4-BE49-F238E27FC236}">
                <a16:creationId xmlns:a16="http://schemas.microsoft.com/office/drawing/2014/main" id="{D6897043-49C7-453E-92F4-A429256A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97" y="5399615"/>
            <a:ext cx="1501971" cy="15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Subtítulo 2">
            <a:extLst>
              <a:ext uri="{FF2B5EF4-FFF2-40B4-BE49-F238E27FC236}">
                <a16:creationId xmlns:a16="http://schemas.microsoft.com/office/drawing/2014/main" id="{C9AE5FB0-A7EC-4B88-A3F0-7CA756DB0125}"/>
              </a:ext>
            </a:extLst>
          </p:cNvPr>
          <p:cNvSpPr txBox="1">
            <a:spLocks/>
          </p:cNvSpPr>
          <p:nvPr/>
        </p:nvSpPr>
        <p:spPr>
          <a:xfrm>
            <a:off x="4888602" y="5844693"/>
            <a:ext cx="1874681" cy="42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javax.swing.*</a:t>
            </a:r>
          </a:p>
        </p:txBody>
      </p:sp>
      <p:sp>
        <p:nvSpPr>
          <p:cNvPr id="84" name="Subtítulo 2">
            <a:extLst>
              <a:ext uri="{FF2B5EF4-FFF2-40B4-BE49-F238E27FC236}">
                <a16:creationId xmlns:a16="http://schemas.microsoft.com/office/drawing/2014/main" id="{2ABD751C-88AB-434F-8501-8E5FBF5FEC62}"/>
              </a:ext>
            </a:extLst>
          </p:cNvPr>
          <p:cNvSpPr txBox="1">
            <a:spLocks/>
          </p:cNvSpPr>
          <p:nvPr/>
        </p:nvSpPr>
        <p:spPr>
          <a:xfrm>
            <a:off x="4840661" y="6216010"/>
            <a:ext cx="1874681" cy="42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Connection Driver</a:t>
            </a:r>
          </a:p>
        </p:txBody>
      </p:sp>
      <p:pic>
        <p:nvPicPr>
          <p:cNvPr id="85" name="Gráfico 84" descr="Seta para Direita com preenchimento sólido">
            <a:extLst>
              <a:ext uri="{FF2B5EF4-FFF2-40B4-BE49-F238E27FC236}">
                <a16:creationId xmlns:a16="http://schemas.microsoft.com/office/drawing/2014/main" id="{FFEC8CC0-77CE-43D7-8ADC-F0AEE51AA8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084712" y="4918392"/>
            <a:ext cx="874428" cy="816406"/>
          </a:xfrm>
          <a:prstGeom prst="rect">
            <a:avLst/>
          </a:prstGeom>
        </p:spPr>
      </p:pic>
      <p:pic>
        <p:nvPicPr>
          <p:cNvPr id="88" name="Imagem 87" descr="Uma imagem contendo Ícone&#10;&#10;Descrição gerada automaticamente">
            <a:extLst>
              <a:ext uri="{FF2B5EF4-FFF2-40B4-BE49-F238E27FC236}">
                <a16:creationId xmlns:a16="http://schemas.microsoft.com/office/drawing/2014/main" id="{D6AB78CB-CB90-4132-994D-0B4E8FB1E3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t="5097" r="2541" b="2474"/>
          <a:stretch/>
        </p:blipFill>
        <p:spPr>
          <a:xfrm>
            <a:off x="11123807" y="130074"/>
            <a:ext cx="747111" cy="689925"/>
          </a:xfrm>
          <a:prstGeom prst="roundRect">
            <a:avLst>
              <a:gd name="adj" fmla="val 12459"/>
            </a:avLst>
          </a:prstGeom>
        </p:spPr>
      </p:pic>
      <p:pic>
        <p:nvPicPr>
          <p:cNvPr id="89" name="Imagem 88" descr="Ícone&#10;&#10;Descrição gerada automaticamente">
            <a:extLst>
              <a:ext uri="{FF2B5EF4-FFF2-40B4-BE49-F238E27FC236}">
                <a16:creationId xmlns:a16="http://schemas.microsoft.com/office/drawing/2014/main" id="{7CFA6E29-D247-4A23-A5E3-FD7BBEF0AF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32" y="3897196"/>
            <a:ext cx="1359646" cy="1359646"/>
          </a:xfrm>
          <a:prstGeom prst="rect">
            <a:avLst/>
          </a:prstGeom>
        </p:spPr>
      </p:pic>
      <p:sp>
        <p:nvSpPr>
          <p:cNvPr id="90" name="Subtítulo 2">
            <a:extLst>
              <a:ext uri="{FF2B5EF4-FFF2-40B4-BE49-F238E27FC236}">
                <a16:creationId xmlns:a16="http://schemas.microsoft.com/office/drawing/2014/main" id="{AF93AEB9-0495-4E18-84FE-043FD5BC2544}"/>
              </a:ext>
            </a:extLst>
          </p:cNvPr>
          <p:cNvSpPr txBox="1">
            <a:spLocks/>
          </p:cNvSpPr>
          <p:nvPr/>
        </p:nvSpPr>
        <p:spPr>
          <a:xfrm>
            <a:off x="9044663" y="5453443"/>
            <a:ext cx="1516185" cy="28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DASHBOARD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28AA5A85-C8A1-46BC-88D9-092EA897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86" y="3895708"/>
            <a:ext cx="483656" cy="4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D2A1E964-62A9-4436-9202-5A892DAE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45" y="4577019"/>
            <a:ext cx="548397" cy="54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Baixe o Navegador Firefox — rápido, privativo e gratuito — da Mozilla">
            <a:extLst>
              <a:ext uri="{FF2B5EF4-FFF2-40B4-BE49-F238E27FC236}">
                <a16:creationId xmlns:a16="http://schemas.microsoft.com/office/drawing/2014/main" id="{6FB86E01-ED47-41BC-942F-F9C764E8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82" y="5309666"/>
            <a:ext cx="594596" cy="5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ubtítulo 2">
            <a:extLst>
              <a:ext uri="{FF2B5EF4-FFF2-40B4-BE49-F238E27FC236}">
                <a16:creationId xmlns:a16="http://schemas.microsoft.com/office/drawing/2014/main" id="{5ECE689F-5E94-4F06-963A-52C9A881A80F}"/>
              </a:ext>
            </a:extLst>
          </p:cNvPr>
          <p:cNvSpPr txBox="1">
            <a:spLocks/>
          </p:cNvSpPr>
          <p:nvPr/>
        </p:nvSpPr>
        <p:spPr>
          <a:xfrm>
            <a:off x="10313810" y="4485900"/>
            <a:ext cx="1948002" cy="697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SPECS</a:t>
            </a:r>
          </a:p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Sei lá mano</a:t>
            </a:r>
          </a:p>
        </p:txBody>
      </p:sp>
      <p:sp>
        <p:nvSpPr>
          <p:cNvPr id="95" name="Subtítulo 2">
            <a:extLst>
              <a:ext uri="{FF2B5EF4-FFF2-40B4-BE49-F238E27FC236}">
                <a16:creationId xmlns:a16="http://schemas.microsoft.com/office/drawing/2014/main" id="{4762E734-A61D-4E96-A837-33235A551E94}"/>
              </a:ext>
            </a:extLst>
          </p:cNvPr>
          <p:cNvSpPr txBox="1">
            <a:spLocks/>
          </p:cNvSpPr>
          <p:nvPr/>
        </p:nvSpPr>
        <p:spPr>
          <a:xfrm>
            <a:off x="1542853" y="5810563"/>
            <a:ext cx="1948002" cy="697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Righteous" panose="02010506000000020000" pitchFamily="2" charset="0"/>
              </a:rPr>
              <a:t>SPECS DO ROTEADOR?</a:t>
            </a:r>
          </a:p>
        </p:txBody>
      </p:sp>
      <p:pic>
        <p:nvPicPr>
          <p:cNvPr id="96" name="Imagem 95" descr="Uma imagem contendo Ícone&#10;&#10;Descrição gerada automaticamente">
            <a:extLst>
              <a:ext uri="{FF2B5EF4-FFF2-40B4-BE49-F238E27FC236}">
                <a16:creationId xmlns:a16="http://schemas.microsoft.com/office/drawing/2014/main" id="{52E37573-093C-4A91-90CB-60C2453B8D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3" y="5653402"/>
            <a:ext cx="816406" cy="816406"/>
          </a:xfrm>
          <a:prstGeom prst="rect">
            <a:avLst/>
          </a:prstGeom>
        </p:spPr>
      </p:pic>
      <p:pic>
        <p:nvPicPr>
          <p:cNvPr id="100" name="Picture 48" descr="Download Wasd - Full Size PNG Image - PNGkit">
            <a:extLst>
              <a:ext uri="{FF2B5EF4-FFF2-40B4-BE49-F238E27FC236}">
                <a16:creationId xmlns:a16="http://schemas.microsoft.com/office/drawing/2014/main" id="{8165739B-E3D5-48A3-BE9B-99E86E8E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378" y="3625711"/>
            <a:ext cx="4635213" cy="30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8" descr="Download Wasd - Full Size PNG Image - PNGkit">
            <a:extLst>
              <a:ext uri="{FF2B5EF4-FFF2-40B4-BE49-F238E27FC236}">
                <a16:creationId xmlns:a16="http://schemas.microsoft.com/office/drawing/2014/main" id="{B6965120-9CBD-4C64-B16A-2C6BA04E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2" y="3082710"/>
            <a:ext cx="4635213" cy="30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8" descr="Download Wasd - Full Size PNG Image - PNGkit">
            <a:extLst>
              <a:ext uri="{FF2B5EF4-FFF2-40B4-BE49-F238E27FC236}">
                <a16:creationId xmlns:a16="http://schemas.microsoft.com/office/drawing/2014/main" id="{EF893BC2-2981-493F-95DB-5F065FBF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68" y="5319435"/>
            <a:ext cx="4635213" cy="30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8" descr="Download Wasd - Full Size PNG Image - PNGkit">
            <a:extLst>
              <a:ext uri="{FF2B5EF4-FFF2-40B4-BE49-F238E27FC236}">
                <a16:creationId xmlns:a16="http://schemas.microsoft.com/office/drawing/2014/main" id="{D2D8DAED-9E5A-4E8E-A7F3-13799E11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70" y="261816"/>
            <a:ext cx="4635213" cy="30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84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Righteous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 JONAS DE OLIVEIRA MACIEL</dc:creator>
  <cp:lastModifiedBy>GUSTAVO MANOCCHIO .</cp:lastModifiedBy>
  <cp:revision>3</cp:revision>
  <dcterms:created xsi:type="dcterms:W3CDTF">2021-09-03T21:54:42Z</dcterms:created>
  <dcterms:modified xsi:type="dcterms:W3CDTF">2021-09-04T04:35:10Z</dcterms:modified>
</cp:coreProperties>
</file>