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EA445BE-0932-44DA-BA49-19265669BEE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 God has not given us a spirit of fear and timidity, but of power, love, and self-discipline.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2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 blurRad="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Second Outline Level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Fourth Outline Level</a:t>
            </a:r>
            <a:endParaRPr b="0" lang="en-US" sz="1600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Fifth Outline Level</a:t>
            </a:r>
            <a:endParaRPr b="0" lang="en-US" sz="1600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Sixth Outline Level</a:t>
            </a:r>
            <a:endParaRPr b="0" lang="en-US" sz="1600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Seventh Outline Level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96DB05-4415-4465-838B-3E423CA10BB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4000" y="208080"/>
            <a:ext cx="702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Christian Approach to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Engineering Leadership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Lessons learned and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how to move forward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543800" y="5029200"/>
            <a:ext cx="2431800" cy="5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William Floyd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28600" y="50292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2021-04-26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 Weaknesses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Timidity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Fear gets in the way of what I know I should do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Failure to build others up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Too much importance on results and not on people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reading the room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Struggle to read people and situations, and don’t act quickly enough when I do see it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Timidity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Overconfident in some ways, not enough in others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When not 100% sure, I often do nothing, and so usually need encouragement from others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When 100% sure, often go about it the wrong way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Don’t realise strengths or areas improved in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Shame/guilt from prior failures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Exagerate and wallow in weaknesses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No change in behaviour, only remorse for negative consequences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How can I do better? (Timidity)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Trust in the Lord to give me strength and wisdom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2 Timothy 1:7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Do things even when I have no guarantees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Do my best, God takes care of the rest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Accept failures and don’t get stuck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Don’t let myself get stuck in my own head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Don’t ignore the problem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Develop a plan to do better next time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Make right the situation at hand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Failure to build others up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Results are put over people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I take on too much for myself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Results are usually good, but the success or failure is solely mine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Leaves others unempowered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No room for growth or learning, only tasks they are already capable of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Prevents them proving me wrong and being capable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Positive aspects of others are not emphasized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Take for granted what others do, or can do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Think about what weaknesses others have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I keep this to myself, but it affects my interactions negatively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How can I do better? (Building)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2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Trust others to do good work more often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If work is good enough, don’t replace it!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Let others take charge of their work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Celebrate what others do well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Encourage others in doing even better – let them learn and grow</a:t>
            </a:r>
            <a:endParaRPr b="0" lang="en-US" sz="195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Ask for other’s opinions before giving my own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Give them a fair chance, listen before speaking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Be humble in correcting and correction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Push others to do good work by my example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Don’t make others feel bad if my measure is unrealistic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Not reading the room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checking on what other people think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Steamrolling through meetings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Letting things go over other people’s heads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Assuming people are too slow when I’m misunderstood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I am probably just moving too fast or am not clear enough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When I do get a feeling, I don’t act on it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I never get to see if my feeling is correct because I don’t act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How can I do better? (Reading)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 bold, take initiative and act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Trust God to lead me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Don’t overthink, or assume unduly, but begin trusting my intuition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Put myself in other people’s shoes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Determine what would be good for me, and how that might make them feel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 mindful of different perspectives and opinions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What may not bother me may bother another (</a:t>
            </a:r>
            <a:r>
              <a:rPr b="0" lang="en-US" sz="2200" spc="-1" strike="noStrike">
                <a:latin typeface="Times New Roman"/>
              </a:rPr>
              <a:t>Times New Roman</a:t>
            </a:r>
            <a:r>
              <a:rPr b="0" lang="en-US" sz="2200" spc="-1" strike="noStrike"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2021-04-25T15:17:42Z</dcterms:created>
  <dc:creator/>
  <dc:description/>
  <dc:language>en-US</dc:language>
  <cp:lastModifiedBy/>
  <dcterms:modified xsi:type="dcterms:W3CDTF">2021-04-26T18:05:46Z</dcterms:modified>
  <cp:revision>7</cp:revision>
  <dc:subject/>
  <dc:title>Bright Blue</dc:title>
</cp:coreProperties>
</file>