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sldIdLst>
    <p:sldId id="274" r:id="rId6"/>
    <p:sldId id="298" r:id="rId7"/>
    <p:sldId id="297" r:id="rId8"/>
    <p:sldId id="295" r:id="rId9"/>
    <p:sldId id="294" r:id="rId10"/>
    <p:sldId id="300" r:id="rId11"/>
    <p:sldId id="286" r:id="rId12"/>
    <p:sldId id="301" r:id="rId13"/>
    <p:sldId id="299" r:id="rId14"/>
    <p:sldId id="302" r:id="rId15"/>
    <p:sldId id="293" r:id="rId16"/>
  </p:sldIdLst>
  <p:sldSz cx="24384000" cy="1371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 Puza" initials="KP" lastIdx="1" clrIdx="0">
    <p:extLst>
      <p:ext uri="{19B8F6BF-5375-455C-9EA6-DF929625EA0E}">
        <p15:presenceInfo xmlns:p15="http://schemas.microsoft.com/office/powerpoint/2012/main" userId="Katarzyna  P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62C"/>
    <a:srgbClr val="A1EA95"/>
    <a:srgbClr val="808080"/>
    <a:srgbClr val="000021"/>
    <a:srgbClr val="E7EF7F"/>
    <a:srgbClr val="D0DF00"/>
    <a:srgbClr val="FFEB7F"/>
    <a:srgbClr val="FFD700"/>
    <a:srgbClr val="0085CA"/>
    <a:srgbClr val="7FC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7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Slajd tytułow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8167363"/>
            <a:ext cx="14989371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9200"/>
              </a:lnSpc>
              <a:spcAft>
                <a:spcPts val="0"/>
              </a:spcAft>
              <a:buNone/>
              <a:defRPr sz="70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prezentacji</a:t>
            </a:r>
            <a:endParaRPr lang="en-US" dirty="0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11577638"/>
            <a:ext cx="9701213" cy="7302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5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Warszawa, 27 maja 2020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7785EE2-F5D4-48D1-BDFA-D6903C27EED2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0762B584-EA68-43A2-AB95-B64E0102C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756" y="0"/>
            <a:ext cx="11635243" cy="1031132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56B8969-CF3E-4D48-A6D4-8CC99F2C11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27" y="116007"/>
            <a:ext cx="4877570" cy="65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Slajd przekładk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2538011"/>
            <a:ext cx="11700144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7600"/>
              </a:lnSpc>
              <a:spcAft>
                <a:spcPts val="0"/>
              </a:spcAft>
              <a:buNone/>
              <a:defRPr sz="56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slajdu przekładkowego</a:t>
            </a:r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6162731"/>
            <a:ext cx="11700144" cy="278394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Wpisz tekst</a:t>
            </a: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7739FFC9-A611-40A8-BFBE-2615BB6DCA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6400" y="6532"/>
            <a:ext cx="8607600" cy="1373661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54AD017A-BF63-4C4D-96BD-76E4A0157098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191013-8ECC-44F3-A8B7-E99B0AAB3B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80314" y="10194587"/>
            <a:ext cx="1891363" cy="2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Strona jednokolumnow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D6134-1A8B-4690-8F3C-BE7AF0350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0" y="864000"/>
            <a:ext cx="18036000" cy="187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CA9EE33-02F1-40AA-8224-714C6C0D66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8650" y="3309870"/>
            <a:ext cx="18036000" cy="914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pl-PL" dirty="0"/>
              <a:t>Wpisz śródtytuł – pierwszy poziom</a:t>
            </a:r>
          </a:p>
          <a:p>
            <a:pPr lvl="2"/>
            <a:r>
              <a:rPr lang="pl-PL" dirty="0"/>
              <a:t>Wpisz tekst - trzeci poziom</a:t>
            </a:r>
          </a:p>
        </p:txBody>
      </p:sp>
    </p:spTree>
    <p:extLst>
      <p:ext uri="{BB962C8B-B14F-4D97-AF65-F5344CB8AC3E}">
        <p14:creationId xmlns:p14="http://schemas.microsoft.com/office/powerpoint/2010/main" val="41525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Wykres + Tekst  na pół kolumn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5FA4-B254-4A32-A76E-60AD40F97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19904" y="864000"/>
            <a:ext cx="11124000" cy="1872000"/>
          </a:xfrm>
        </p:spPr>
        <p:txBody>
          <a:bodyPr/>
          <a:lstStyle/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F51D94-E1E7-46AF-B238-FC3E4871F0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119904" y="3309584"/>
            <a:ext cx="11124000" cy="9144000"/>
          </a:xfrm>
        </p:spPr>
        <p:txBody>
          <a:bodyPr/>
          <a:lstStyle/>
          <a:p>
            <a:pPr lvl="0"/>
            <a:r>
              <a:rPr lang="pl-PL" dirty="0"/>
              <a:t>Wpisz śródtytuł – pierwszy poziom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wykresu 4">
            <a:extLst>
              <a:ext uri="{FF2B5EF4-FFF2-40B4-BE49-F238E27FC236}">
                <a16:creationId xmlns:a16="http://schemas.microsoft.com/office/drawing/2014/main" id="{2AF16F20-607B-457E-9339-847864DAAAE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271903" y="1763714"/>
            <a:ext cx="7452000" cy="5518829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ymbol zastępczy wykresu 9">
            <a:extLst>
              <a:ext uri="{FF2B5EF4-FFF2-40B4-BE49-F238E27FC236}">
                <a16:creationId xmlns:a16="http://schemas.microsoft.com/office/drawing/2014/main" id="{58F41E6B-916A-4EA0-AF2B-DDAE7BAB0DD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271904" y="7282544"/>
            <a:ext cx="7451725" cy="4653870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6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- Zdjęcie + Tekst  na pół kolumn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5FA4-B254-4A32-A76E-60AD40F97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0617" y="864000"/>
            <a:ext cx="11124000" cy="1872000"/>
          </a:xfrm>
        </p:spPr>
        <p:txBody>
          <a:bodyPr/>
          <a:lstStyle/>
          <a:p>
            <a:r>
              <a:rPr lang="pl-PL" dirty="0"/>
              <a:t>Wpisz tytuł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F51D94-E1E7-46AF-B238-FC3E4871F0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0617" y="3309870"/>
            <a:ext cx="11124000" cy="91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dirty="0"/>
              <a:t>Wpisz śródtytuł – pierwszy poziom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obrazu 8">
            <a:extLst>
              <a:ext uri="{FF2B5EF4-FFF2-40B4-BE49-F238E27FC236}">
                <a16:creationId xmlns:a16="http://schemas.microsoft.com/office/drawing/2014/main" id="{E3A4E13E-B858-476D-9EB5-D1BD2E307D0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93781" y="0"/>
            <a:ext cx="9086850" cy="11125200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pl-PL" dirty="0"/>
              <a:t>Wstaw obraz</a:t>
            </a:r>
          </a:p>
        </p:txBody>
      </p:sp>
    </p:spTree>
    <p:extLst>
      <p:ext uri="{BB962C8B-B14F-4D97-AF65-F5344CB8AC3E}">
        <p14:creationId xmlns:p14="http://schemas.microsoft.com/office/powerpoint/2010/main" val="180785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8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- Slajd tytułow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8167363"/>
            <a:ext cx="14989371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9200"/>
              </a:lnSpc>
              <a:spcAft>
                <a:spcPts val="0"/>
              </a:spcAft>
              <a:buNone/>
              <a:defRPr sz="70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prezentacji</a:t>
            </a:r>
            <a:endParaRPr lang="en-US" dirty="0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11577638"/>
            <a:ext cx="9701213" cy="7302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5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Warszawa, 27 maja 2020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7785EE2-F5D4-48D1-BDFA-D6903C27EED2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0762B584-EA68-43A2-AB95-B64E0102C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756" y="0"/>
            <a:ext cx="11635243" cy="1031132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56B8969-CF3E-4D48-A6D4-8CC99F2C11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27" y="116007"/>
            <a:ext cx="4877570" cy="65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- Slajd przekładk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8000" y="2538011"/>
            <a:ext cx="11700144" cy="33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7600"/>
              </a:lnSpc>
              <a:spcAft>
                <a:spcPts val="0"/>
              </a:spcAft>
              <a:buNone/>
              <a:defRPr sz="56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l-PL" dirty="0"/>
              <a:t>Tytuł slajdu przekładkowego</a:t>
            </a:r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0A640AE-19EC-4BAF-9DF9-4C2F3F8E7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8000" y="6162731"/>
            <a:ext cx="11700144" cy="278394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Wpisz tekst</a:t>
            </a:r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7739FFC9-A611-40A8-BFBE-2615BB6DCA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6400" y="6532"/>
            <a:ext cx="8607600" cy="1373661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54AD017A-BF63-4C4D-96BD-76E4A0157098}"/>
              </a:ext>
            </a:extLst>
          </p:cNvPr>
          <p:cNvSpPr/>
          <p:nvPr userDrawn="1"/>
        </p:nvSpPr>
        <p:spPr>
          <a:xfrm>
            <a:off x="0" y="11777472"/>
            <a:ext cx="1700784" cy="124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191013-8ECC-44F3-A8B7-E99B0AAB3B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80314" y="10194587"/>
            <a:ext cx="1891363" cy="2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3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xStyles>
    <p:titleStyle>
      <a:lvl1pPr algn="l" defTabSz="1828800" rtl="0" eaLnBrk="1" latinLnBrk="0" hangingPunct="1">
        <a:lnSpc>
          <a:spcPts val="57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ts val="4300"/>
        </a:lnSpc>
        <a:spcBef>
          <a:spcPts val="0"/>
        </a:spcBef>
        <a:spcAft>
          <a:spcPts val="3000"/>
        </a:spcAft>
        <a:buFontTx/>
        <a:buNone/>
        <a:defRPr lang="pl-PL" sz="3600" b="1" kern="1200" dirty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1828800" rtl="0" eaLnBrk="1" fontAlgn="auto" latinLnBrk="0" hangingPunct="1">
        <a:lnSpc>
          <a:spcPts val="3800"/>
        </a:lnSpc>
        <a:spcBef>
          <a:spcPts val="0"/>
        </a:spcBef>
        <a:spcAft>
          <a:spcPts val="3600"/>
        </a:spcAft>
        <a:buClr>
          <a:schemeClr val="accent1"/>
        </a:buClr>
        <a:buSzPct val="130000"/>
        <a:buFontTx/>
        <a:buNone/>
        <a:tabLst/>
        <a:defRPr lang="pl-PL" sz="2400" kern="1200" dirty="0">
          <a:solidFill>
            <a:schemeClr val="bg2"/>
          </a:solidFill>
          <a:latin typeface="+mn-lt"/>
          <a:ea typeface="+mn-ea"/>
          <a:cs typeface="+mn-cs"/>
        </a:defRPr>
      </a:lvl2pPr>
      <a:lvl3pPr marL="1008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bg1"/>
        </a:buClr>
        <a:buSzPct val="130000"/>
        <a:buFont typeface="Wingdings" panose="05000000000000000000" pitchFamily="2" charset="2"/>
        <a:buChar char="l"/>
        <a:defRPr lang="pl-PL" sz="3200" kern="1200" baseline="0" dirty="0">
          <a:solidFill>
            <a:schemeClr val="bg2"/>
          </a:solidFill>
          <a:latin typeface="+mn-lt"/>
          <a:ea typeface="+mn-ea"/>
          <a:cs typeface="+mn-cs"/>
        </a:defRPr>
      </a:lvl3pPr>
      <a:lvl4pPr marL="2016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accent1"/>
        </a:buClr>
        <a:buSzPct val="130000"/>
        <a:buFont typeface="Wingdings" panose="05000000000000000000" pitchFamily="2" charset="2"/>
        <a:buChar char=""/>
        <a:defRPr lang="pl-PL" sz="3200" kern="1200" dirty="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3024000" indent="-1008000" algn="l" defTabSz="18288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accent1"/>
        </a:buClr>
        <a:buSzPct val="130000"/>
        <a:buFont typeface="Wingdings" panose="05000000000000000000" pitchFamily="2" charset="2"/>
        <a:buChar char=""/>
        <a:defRPr lang="en-US" sz="3200" kern="1200" dirty="0">
          <a:solidFill>
            <a:schemeClr val="bg2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F9154E4-445C-454A-96DE-22350D4C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0" y="864000"/>
            <a:ext cx="18036000" cy="187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l-PL" dirty="0"/>
              <a:t>Wpisz tytuł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018B71-1CC3-4C10-BB3C-C7AD964E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000" y="3237870"/>
            <a:ext cx="18036000" cy="923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l-PL" dirty="0"/>
              <a:t>Wpisz śródtytuł – pierwszy poziom tekstu</a:t>
            </a:r>
          </a:p>
          <a:p>
            <a:pPr lvl="1"/>
            <a:r>
              <a:rPr lang="pl-PL" dirty="0"/>
              <a:t>Wpisz tekst - drugi poziom</a:t>
            </a:r>
          </a:p>
          <a:p>
            <a:pPr lvl="2"/>
            <a:r>
              <a:rPr lang="pl-PL" dirty="0"/>
              <a:t>Wpisz tekst - trzeci poziom</a:t>
            </a:r>
          </a:p>
          <a:p>
            <a:pPr lvl="3"/>
            <a:r>
              <a:rPr lang="pl-PL" dirty="0"/>
              <a:t>Wpisz tekst - czwarty poziom</a:t>
            </a:r>
          </a:p>
          <a:p>
            <a:pPr lvl="4"/>
            <a:r>
              <a:rPr lang="pl-PL" dirty="0"/>
              <a:t>Wpisz tekst - piąty poziom</a:t>
            </a:r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5223A486-8310-4058-9873-ED1FD73180E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2034865"/>
            <a:ext cx="1461600" cy="806399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8440731-7C54-42CF-9EF6-60FBA1DFE211}"/>
              </a:ext>
            </a:extLst>
          </p:cNvPr>
          <p:cNvSpPr txBox="1">
            <a:spLocks/>
          </p:cNvSpPr>
          <p:nvPr userDrawn="1"/>
        </p:nvSpPr>
        <p:spPr>
          <a:xfrm>
            <a:off x="0" y="12036363"/>
            <a:ext cx="115560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191471-A67A-43CF-92D3-27AEB9FAF2B5}" type="slidenum">
              <a:rPr lang="pl-PL" smtClean="0">
                <a:solidFill>
                  <a:schemeClr val="tx2"/>
                </a:solidFill>
              </a:rPr>
              <a:pPr algn="r"/>
              <a:t>‹#›</a:t>
            </a:fld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859B5-4678-4608-8554-E4650D6E708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2" y="615443"/>
            <a:ext cx="1807452" cy="22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83" r:id="rId4"/>
    <p:sldLayoutId id="2147483692" r:id="rId5"/>
    <p:sldLayoutId id="2147483693" r:id="rId6"/>
  </p:sldLayoutIdLst>
  <p:txStyles>
    <p:titleStyle>
      <a:lvl1pPr algn="l" defTabSz="914400" rtl="0" eaLnBrk="1" latinLnBrk="0" hangingPunct="1">
        <a:lnSpc>
          <a:spcPts val="57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300"/>
        </a:lnSpc>
        <a:spcBef>
          <a:spcPts val="0"/>
        </a:spcBef>
        <a:spcAft>
          <a:spcPts val="3000"/>
        </a:spcAft>
        <a:buFontTx/>
        <a:buNone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3800"/>
        </a:lnSpc>
        <a:spcBef>
          <a:spcPts val="0"/>
        </a:spcBef>
        <a:spcAft>
          <a:spcPts val="3600"/>
        </a:spcAft>
        <a:buClr>
          <a:schemeClr val="tx1"/>
        </a:buClr>
        <a:buSzPct val="130000"/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008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3pPr>
      <a:lvl4pPr marL="2016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4pPr>
      <a:lvl5pPr marL="3024000" indent="-1008000" algn="l" defTabSz="914400" rtl="0" eaLnBrk="1" latinLnBrk="0" hangingPunct="1">
        <a:lnSpc>
          <a:spcPts val="4200"/>
        </a:lnSpc>
        <a:spcBef>
          <a:spcPts val="0"/>
        </a:spcBef>
        <a:spcAft>
          <a:spcPts val="1800"/>
        </a:spcAft>
        <a:buClr>
          <a:schemeClr val="tx1"/>
        </a:buClr>
        <a:buSzPct val="130000"/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2" userDrawn="1">
          <p15:clr>
            <a:srgbClr val="F26B43"/>
          </p15:clr>
        </p15:guide>
        <p15:guide id="2" pos="19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000" y="6095967"/>
            <a:ext cx="14989371" cy="3312000"/>
          </a:xfrm>
        </p:spPr>
        <p:txBody>
          <a:bodyPr/>
          <a:lstStyle/>
          <a:p>
            <a:r>
              <a:rPr lang="pl-PL" dirty="0">
                <a:latin typeface="+mn-lt"/>
              </a:rPr>
              <a:t>Projektowanie regulatora napędu DC wspomagane symulacjami SIL i PIL</a:t>
            </a:r>
            <a:endParaRPr lang="en-US" dirty="0">
              <a:latin typeface="+mn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9EC9FF-9F64-4CF5-A484-3C8D98A01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500" dirty="0">
                <a:latin typeface="+mn-lt"/>
              </a:rPr>
              <a:t>Warszawa, 23 września 2020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0635AD8-14CE-42E5-9CDC-53354D5BD77A}"/>
              </a:ext>
            </a:extLst>
          </p:cNvPr>
          <p:cNvSpPr txBox="1"/>
          <p:nvPr/>
        </p:nvSpPr>
        <p:spPr>
          <a:xfrm>
            <a:off x="3168000" y="9754138"/>
            <a:ext cx="670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2"/>
                </a:solidFill>
              </a:rPr>
              <a:t>Autorzy: Wiktor Książek</a:t>
            </a:r>
          </a:p>
          <a:p>
            <a:r>
              <a:rPr lang="pl-PL" sz="3600" dirty="0">
                <a:solidFill>
                  <a:schemeClr val="tx2"/>
                </a:solidFill>
              </a:rPr>
              <a:t>				  Bartłomiej Wach</a:t>
            </a:r>
          </a:p>
          <a:p>
            <a:endParaRPr lang="pl-P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68A675-EA67-4746-86E6-3B010A4B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37ECD9-1DD2-4C67-BD4B-1E948E8ED9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33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3275075B-BFB5-4C0F-B17E-7AC3632A9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688" y="5202000"/>
            <a:ext cx="11700144" cy="3312000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00756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627CB4D-D8BA-435B-9EF4-CF3CD837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000" y="2538011"/>
            <a:ext cx="11700144" cy="1026283"/>
          </a:xfrm>
        </p:spPr>
        <p:txBody>
          <a:bodyPr/>
          <a:lstStyle/>
          <a:p>
            <a:pPr algn="ctr"/>
            <a:r>
              <a:rPr lang="pl-PL" dirty="0"/>
              <a:t>Plan prezentacji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4576F-BA32-4812-8334-794B3655B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8000" y="4049486"/>
            <a:ext cx="11700144" cy="4897189"/>
          </a:xfrm>
        </p:spPr>
        <p:txBody>
          <a:bodyPr/>
          <a:lstStyle/>
          <a:p>
            <a:endParaRPr lang="pl-PL" sz="5400" dirty="0"/>
          </a:p>
          <a:p>
            <a:r>
              <a:rPr lang="pl-PL" sz="4400" dirty="0"/>
              <a:t>1. Plan projektu (harmonogram)</a:t>
            </a:r>
          </a:p>
          <a:p>
            <a:endParaRPr lang="pl-PL" sz="4400" dirty="0"/>
          </a:p>
          <a:p>
            <a:r>
              <a:rPr lang="pl-PL" sz="4400" dirty="0"/>
              <a:t>2. Regulator układu napędowego</a:t>
            </a:r>
          </a:p>
          <a:p>
            <a:endParaRPr lang="pl-PL" sz="4400" dirty="0"/>
          </a:p>
          <a:p>
            <a:r>
              <a:rPr lang="pl-PL" sz="4400" dirty="0"/>
              <a:t>3. Symulacja Software-in-a-</a:t>
            </a:r>
            <a:r>
              <a:rPr lang="pl-PL" sz="4400" dirty="0" err="1"/>
              <a:t>Loop</a:t>
            </a:r>
            <a:endParaRPr lang="pl-PL" sz="4400" dirty="0"/>
          </a:p>
          <a:p>
            <a:endParaRPr lang="pl-PL" sz="4400" dirty="0"/>
          </a:p>
          <a:p>
            <a:r>
              <a:rPr lang="pl-PL" sz="4400" dirty="0"/>
              <a:t>4. Symulacja </a:t>
            </a:r>
            <a:r>
              <a:rPr lang="pl-PL" sz="4400" dirty="0" err="1"/>
              <a:t>Processor</a:t>
            </a:r>
            <a:r>
              <a:rPr lang="pl-PL" sz="4400" dirty="0"/>
              <a:t>-in-a-</a:t>
            </a:r>
            <a:r>
              <a:rPr lang="pl-PL" sz="4400" dirty="0" err="1"/>
              <a:t>Loop</a:t>
            </a:r>
            <a:endParaRPr lang="pl-PL" sz="4400" dirty="0"/>
          </a:p>
          <a:p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4590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835" y="7781332"/>
            <a:ext cx="14989371" cy="3312000"/>
          </a:xfrm>
        </p:spPr>
        <p:txBody>
          <a:bodyPr/>
          <a:lstStyle/>
          <a:p>
            <a:r>
              <a:rPr lang="pl-PL" dirty="0">
                <a:latin typeface="+mn-lt"/>
              </a:rPr>
              <a:t>Plan projektu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6B9B1-3ECF-4B3E-8ABE-E12BCEA9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0" y="864000"/>
            <a:ext cx="18036000" cy="1456751"/>
          </a:xfrm>
        </p:spPr>
        <p:txBody>
          <a:bodyPr/>
          <a:lstStyle/>
          <a:p>
            <a:pPr algn="ctr"/>
            <a:r>
              <a:rPr lang="pl-PL" dirty="0"/>
              <a:t>Harmonogram pracy w programie „Project in a </a:t>
            </a:r>
            <a:r>
              <a:rPr lang="pl-PL" dirty="0" err="1"/>
              <a:t>box</a:t>
            </a:r>
            <a:r>
              <a:rPr lang="pl-PL" dirty="0"/>
              <a:t> Planner”</a:t>
            </a:r>
          </a:p>
        </p:txBody>
      </p:sp>
    </p:spTree>
    <p:extLst>
      <p:ext uri="{BB962C8B-B14F-4D97-AF65-F5344CB8AC3E}">
        <p14:creationId xmlns:p14="http://schemas.microsoft.com/office/powerpoint/2010/main" val="7977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553" y="7315167"/>
            <a:ext cx="14989371" cy="3312000"/>
          </a:xfrm>
        </p:spPr>
        <p:txBody>
          <a:bodyPr/>
          <a:lstStyle/>
          <a:p>
            <a:r>
              <a:rPr lang="pl-PL" sz="7200" dirty="0"/>
              <a:t>Regulator układu napędowego</a:t>
            </a:r>
          </a:p>
        </p:txBody>
      </p:sp>
    </p:spTree>
    <p:extLst>
      <p:ext uri="{BB962C8B-B14F-4D97-AF65-F5344CB8AC3E}">
        <p14:creationId xmlns:p14="http://schemas.microsoft.com/office/powerpoint/2010/main" val="26349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A7870A-63B9-4B2B-9583-EB347C0E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2CFEAB-FC33-48DC-A8A5-9585CB3714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9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000" y="7252655"/>
            <a:ext cx="14989371" cy="3312000"/>
          </a:xfrm>
        </p:spPr>
        <p:txBody>
          <a:bodyPr/>
          <a:lstStyle/>
          <a:p>
            <a:r>
              <a:rPr lang="pl-PL" sz="7200" dirty="0">
                <a:solidFill>
                  <a:schemeClr val="tx1"/>
                </a:solidFill>
              </a:rPr>
              <a:t>Symulacja Software-in-a-</a:t>
            </a:r>
            <a:r>
              <a:rPr lang="pl-PL" sz="7200" dirty="0" err="1">
                <a:solidFill>
                  <a:schemeClr val="tx1"/>
                </a:solidFill>
              </a:rPr>
              <a:t>Loop</a:t>
            </a:r>
            <a:endParaRPr lang="pl-PL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077D7-4841-4FB8-A485-3505366E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622263-892C-44DC-BE93-81BF2E535C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7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EC72717-E107-4572-859D-22D0951B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000" y="7252655"/>
            <a:ext cx="14989371" cy="3312000"/>
          </a:xfrm>
        </p:spPr>
        <p:txBody>
          <a:bodyPr/>
          <a:lstStyle/>
          <a:p>
            <a:r>
              <a:rPr lang="pl-PL" sz="7200" dirty="0">
                <a:solidFill>
                  <a:schemeClr val="tx1"/>
                </a:solidFill>
              </a:rPr>
              <a:t>Symulacja </a:t>
            </a:r>
            <a:r>
              <a:rPr lang="pl-PL" sz="7200" dirty="0" err="1">
                <a:solidFill>
                  <a:schemeClr val="tx1"/>
                </a:solidFill>
              </a:rPr>
              <a:t>Processor</a:t>
            </a:r>
            <a:r>
              <a:rPr lang="pl-PL" sz="7200" dirty="0">
                <a:solidFill>
                  <a:schemeClr val="tx1"/>
                </a:solidFill>
              </a:rPr>
              <a:t>-in-a-</a:t>
            </a:r>
            <a:r>
              <a:rPr lang="pl-PL" sz="7200" dirty="0" err="1">
                <a:solidFill>
                  <a:schemeClr val="tx1"/>
                </a:solidFill>
              </a:rPr>
              <a:t>Loop</a:t>
            </a:r>
            <a:endParaRPr lang="pl-PL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329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Łukasiewicz-kolory">
      <a:dk1>
        <a:srgbClr val="44D62C"/>
      </a:dk1>
      <a:lt1>
        <a:srgbClr val="44D62C"/>
      </a:lt1>
      <a:dk2>
        <a:srgbClr val="FFFFFF"/>
      </a:dk2>
      <a:lt2>
        <a:srgbClr val="000000"/>
      </a:lt2>
      <a:accent1>
        <a:srgbClr val="44D62C"/>
      </a:accent1>
      <a:accent2>
        <a:srgbClr val="0085CA"/>
      </a:accent2>
      <a:accent3>
        <a:srgbClr val="EF3340"/>
      </a:accent3>
      <a:accent4>
        <a:srgbClr val="963CBD"/>
      </a:accent4>
      <a:accent5>
        <a:srgbClr val="FF0098"/>
      </a:accent5>
      <a:accent6>
        <a:srgbClr val="008578"/>
      </a:accent6>
      <a:hlink>
        <a:srgbClr val="0000FF"/>
      </a:hlink>
      <a:folHlink>
        <a:srgbClr val="800080"/>
      </a:folHlink>
    </a:clrScheme>
    <a:fontScheme name="Lukasiewicz-font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FA3FEA20-4E09-4CC1-BB16-17EF473DD08A}" vid="{7726EAF7-1D13-421A-B264-4F1790E81610}"/>
    </a:ext>
  </a:extLst>
</a:theme>
</file>

<file path=ppt/theme/theme2.xml><?xml version="1.0" encoding="utf-8"?>
<a:theme xmlns:a="http://schemas.openxmlformats.org/drawingml/2006/main" name="Projekt niestandardowy">
  <a:themeElements>
    <a:clrScheme name="Niestandardowy 5">
      <a:dk1>
        <a:srgbClr val="44D62C"/>
      </a:dk1>
      <a:lt1>
        <a:srgbClr val="FFFFFF"/>
      </a:lt1>
      <a:dk2>
        <a:srgbClr val="FFFFFF"/>
      </a:dk2>
      <a:lt2>
        <a:srgbClr val="000000"/>
      </a:lt2>
      <a:accent1>
        <a:srgbClr val="44D62C"/>
      </a:accent1>
      <a:accent2>
        <a:srgbClr val="0085CA"/>
      </a:accent2>
      <a:accent3>
        <a:srgbClr val="EF3340"/>
      </a:accent3>
      <a:accent4>
        <a:srgbClr val="963CBD"/>
      </a:accent4>
      <a:accent5>
        <a:srgbClr val="FF0098"/>
      </a:accent5>
      <a:accent6>
        <a:srgbClr val="008578"/>
      </a:accent6>
      <a:hlink>
        <a:srgbClr val="0000FF"/>
      </a:hlink>
      <a:folHlink>
        <a:srgbClr val="800080"/>
      </a:folHlink>
    </a:clrScheme>
    <a:fontScheme name="Lukasiewicz-fonty-Wo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3" id="{FA3FEA20-4E09-4CC1-BB16-17EF473DD08A}" vid="{935E985A-0AA0-476C-A354-90BCAF5BA3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B22016DB8E6B94AA5D17F066151B0B9" ma:contentTypeVersion="9" ma:contentTypeDescription="Utwórz nowy dokument." ma:contentTypeScope="" ma:versionID="dcb6fa60b8cfb8441fbf5d748db651cf">
  <xsd:schema xmlns:xsd="http://www.w3.org/2001/XMLSchema" xmlns:xs="http://www.w3.org/2001/XMLSchema" xmlns:p="http://schemas.microsoft.com/office/2006/metadata/properties" xmlns:ns2="7e6f543f-8050-4152-94b8-56e25fe76406" xmlns:ns3="ad6afa8c-9dc1-4e0d-9a3e-a31ed7b52b03" targetNamespace="http://schemas.microsoft.com/office/2006/metadata/properties" ma:root="true" ma:fieldsID="a7c5c2b3c3e83a81f0cbe32513ecabff" ns2:_="" ns3:_="">
    <xsd:import namespace="7e6f543f-8050-4152-94b8-56e25fe76406"/>
    <xsd:import namespace="ad6afa8c-9dc1-4e0d-9a3e-a31ed7b52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f543f-8050-4152-94b8-56e25fe76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afa8c-9dc1-4e0d-9a3e-a31ed7b52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A3B7F-E1D5-4DF0-8654-22F143C52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f543f-8050-4152-94b8-56e25fe76406"/>
    <ds:schemaRef ds:uri="ad6afa8c-9dc1-4e0d-9a3e-a31ed7b52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679C9E-87A5-47E5-8E35-42EBA41BBE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527E52-F87B-4CA1-B0B8-FBE6C74BCA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Szablon_Instytut_Lukasiewicz-PPT-200520</Template>
  <TotalTime>831</TotalTime>
  <Words>70</Words>
  <Application>Microsoft Office PowerPoint</Application>
  <PresentationFormat>Niestandardowy</PresentationFormat>
  <Paragraphs>19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Verdana</vt:lpstr>
      <vt:lpstr>Wingdings</vt:lpstr>
      <vt:lpstr>Motyw pakietu Office</vt:lpstr>
      <vt:lpstr>Projekt niestandardowy</vt:lpstr>
      <vt:lpstr>Prezentacja programu PowerPoint</vt:lpstr>
      <vt:lpstr>Prezentacja programu PowerPoint</vt:lpstr>
      <vt:lpstr>Prezentacja programu PowerPoint</vt:lpstr>
      <vt:lpstr>Harmonogram pracy w programie „Project in a box Planner”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Monika Jędrzejczak | Centrum Łukasiewicz</dc:creator>
  <cp:lastModifiedBy>Wiktor Książek</cp:lastModifiedBy>
  <cp:revision>85</cp:revision>
  <dcterms:created xsi:type="dcterms:W3CDTF">2020-05-27T23:46:39Z</dcterms:created>
  <dcterms:modified xsi:type="dcterms:W3CDTF">2020-09-23T12:50:07Z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0x010100FB22016DB8E6B94AA5D17F066151B0B9</vt:lpwstr>
  </property>
</Properties>
</file>