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98" r:id="rId5"/>
    <p:sldId id="303" r:id="rId6"/>
    <p:sldId id="301" r:id="rId7"/>
    <p:sldId id="302" r:id="rId8"/>
    <p:sldId id="304" r:id="rId9"/>
    <p:sldId id="305" r:id="rId10"/>
    <p:sldId id="306" r:id="rId11"/>
    <p:sldId id="307" r:id="rId12"/>
    <p:sldId id="308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C7596-5887-6653-7199-A691EAD3C149}" v="7" dt="2025-02-18T23:42:49.580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0171ac351bb2d3938f6af53db92044f5076aa45910fe9e21dc15d3af2ce1e6b6::" providerId="AD" clId="Web-{345C7596-5887-6653-7199-A691EAD3C149}"/>
    <pc:docChg chg="modSld">
      <pc:chgData name="Usuario invitado" userId="S::urn:spo:anon#0171ac351bb2d3938f6af53db92044f5076aa45910fe9e21dc15d3af2ce1e6b6::" providerId="AD" clId="Web-{345C7596-5887-6653-7199-A691EAD3C149}" dt="2025-02-18T23:42:48.049" v="5" actId="20577"/>
      <pc:docMkLst>
        <pc:docMk/>
      </pc:docMkLst>
      <pc:sldChg chg="modSp">
        <pc:chgData name="Usuario invitado" userId="S::urn:spo:anon#0171ac351bb2d3938f6af53db92044f5076aa45910fe9e21dc15d3af2ce1e6b6::" providerId="AD" clId="Web-{345C7596-5887-6653-7199-A691EAD3C149}" dt="2025-02-18T23:42:48.049" v="5" actId="20577"/>
        <pc:sldMkLst>
          <pc:docMk/>
          <pc:sldMk cId="3647524403" sldId="301"/>
        </pc:sldMkLst>
        <pc:spChg chg="mod">
          <ac:chgData name="Usuario invitado" userId="S::urn:spo:anon#0171ac351bb2d3938f6af53db92044f5076aa45910fe9e21dc15d3af2ce1e6b6::" providerId="AD" clId="Web-{345C7596-5887-6653-7199-A691EAD3C149}" dt="2025-02-18T23:42:48.049" v="5" actId="20577"/>
          <ac:spMkLst>
            <pc:docMk/>
            <pc:sldMk cId="3647524403" sldId="301"/>
            <ac:spMk id="9" creationId="{BC867B0B-8599-B1D1-DD49-6E454D1FE1A8}"/>
          </ac:spMkLst>
        </pc:spChg>
      </pc:sldChg>
    </pc:docChg>
  </pc:docChgLst>
  <pc:docChgLst>
    <pc:chgData name="Carlo Becerra" userId="c87f682e-520a-47e5-ade0-e85aba8a7a27" providerId="ADAL" clId="{847C6B38-34E9-4D6A-AE8D-695DD97BE4EA}"/>
    <pc:docChg chg="undo custSel addSld delSld modSld sldOrd">
      <pc:chgData name="Carlo Becerra" userId="c87f682e-520a-47e5-ade0-e85aba8a7a27" providerId="ADAL" clId="{847C6B38-34E9-4D6A-AE8D-695DD97BE4EA}" dt="2025-02-13T06:15:59.275" v="900" actId="1076"/>
      <pc:docMkLst>
        <pc:docMk/>
      </pc:docMkLst>
      <pc:sldChg chg="addSp delSp modSp add del mod">
        <pc:chgData name="Carlo Becerra" userId="c87f682e-520a-47e5-ade0-e85aba8a7a27" providerId="ADAL" clId="{847C6B38-34E9-4D6A-AE8D-695DD97BE4EA}" dt="2025-02-13T05:32:25.219" v="833" actId="47"/>
        <pc:sldMkLst>
          <pc:docMk/>
          <pc:sldMk cId="2933514334" sldId="300"/>
        </pc:sldMkLst>
        <pc:spChg chg="mod">
          <ac:chgData name="Carlo Becerra" userId="c87f682e-520a-47e5-ade0-e85aba8a7a27" providerId="ADAL" clId="{847C6B38-34E9-4D6A-AE8D-695DD97BE4EA}" dt="2025-02-13T05:31:52.868" v="823" actId="20577"/>
          <ac:spMkLst>
            <pc:docMk/>
            <pc:sldMk cId="2933514334" sldId="300"/>
            <ac:spMk id="2" creationId="{75AC86D3-8FD1-4F47-A319-7D0542E48B2F}"/>
          </ac:spMkLst>
        </pc:spChg>
        <pc:spChg chg="add mod">
          <ac:chgData name="Carlo Becerra" userId="c87f682e-520a-47e5-ade0-e85aba8a7a27" providerId="ADAL" clId="{847C6B38-34E9-4D6A-AE8D-695DD97BE4EA}" dt="2025-02-13T05:32:00.804" v="824" actId="21"/>
          <ac:spMkLst>
            <pc:docMk/>
            <pc:sldMk cId="2933514334" sldId="300"/>
            <ac:spMk id="5" creationId="{1BD81BB7-58D7-2E13-DBBD-AEF0638ED114}"/>
          </ac:spMkLst>
        </pc:spChg>
        <pc:graphicFrameChg chg="del mod modGraphic">
          <ac:chgData name="Carlo Becerra" userId="c87f682e-520a-47e5-ade0-e85aba8a7a27" providerId="ADAL" clId="{847C6B38-34E9-4D6A-AE8D-695DD97BE4EA}" dt="2025-02-13T05:32:00.804" v="824" actId="21"/>
          <ac:graphicFrameMkLst>
            <pc:docMk/>
            <pc:sldMk cId="2933514334" sldId="300"/>
            <ac:graphicFrameMk id="4" creationId="{C266CDD0-3E96-40BD-8324-62D1DD86152D}"/>
          </ac:graphicFrameMkLst>
        </pc:graphicFrameChg>
      </pc:sldChg>
      <pc:sldChg chg="addSp delSp modSp mod">
        <pc:chgData name="Carlo Becerra" userId="c87f682e-520a-47e5-ade0-e85aba8a7a27" providerId="ADAL" clId="{847C6B38-34E9-4D6A-AE8D-695DD97BE4EA}" dt="2025-02-13T05:23:17.845" v="772" actId="20577"/>
        <pc:sldMkLst>
          <pc:docMk/>
          <pc:sldMk cId="3647524403" sldId="301"/>
        </pc:sldMkLst>
        <pc:spChg chg="mod">
          <ac:chgData name="Carlo Becerra" userId="c87f682e-520a-47e5-ade0-e85aba8a7a27" providerId="ADAL" clId="{847C6B38-34E9-4D6A-AE8D-695DD97BE4EA}" dt="2025-02-13T04:14:01.740" v="42" actId="403"/>
          <ac:spMkLst>
            <pc:docMk/>
            <pc:sldMk cId="3647524403" sldId="301"/>
            <ac:spMk id="2" creationId="{C59579D2-0357-9E74-3FBE-C6FE4A5E4536}"/>
          </ac:spMkLst>
        </pc:spChg>
        <pc:spChg chg="add mod">
          <ac:chgData name="Carlo Becerra" userId="c87f682e-520a-47e5-ade0-e85aba8a7a27" providerId="ADAL" clId="{847C6B38-34E9-4D6A-AE8D-695DD97BE4EA}" dt="2025-02-13T05:23:17.845" v="772" actId="20577"/>
          <ac:spMkLst>
            <pc:docMk/>
            <pc:sldMk cId="3647524403" sldId="301"/>
            <ac:spMk id="9" creationId="{BC867B0B-8599-B1D1-DD49-6E454D1FE1A8}"/>
          </ac:spMkLst>
        </pc:spChg>
        <pc:graphicFrameChg chg="del mod modGraphic">
          <ac:chgData name="Carlo Becerra" userId="c87f682e-520a-47e5-ade0-e85aba8a7a27" providerId="ADAL" clId="{847C6B38-34E9-4D6A-AE8D-695DD97BE4EA}" dt="2025-02-13T04:12:40.854" v="19" actId="478"/>
          <ac:graphicFrameMkLst>
            <pc:docMk/>
            <pc:sldMk cId="3647524403" sldId="301"/>
            <ac:graphicFrameMk id="6" creationId="{BAC3E8F6-A5D1-988A-75B6-EB3907BDCB9C}"/>
          </ac:graphicFrameMkLst>
        </pc:graphicFrameChg>
      </pc:sldChg>
      <pc:sldChg chg="modSp new mod">
        <pc:chgData name="Carlo Becerra" userId="c87f682e-520a-47e5-ade0-e85aba8a7a27" providerId="ADAL" clId="{847C6B38-34E9-4D6A-AE8D-695DD97BE4EA}" dt="2025-02-13T05:18:43.029" v="660" actId="1076"/>
        <pc:sldMkLst>
          <pc:docMk/>
          <pc:sldMk cId="3018820151" sldId="302"/>
        </pc:sldMkLst>
        <pc:spChg chg="mod">
          <ac:chgData name="Carlo Becerra" userId="c87f682e-520a-47e5-ade0-e85aba8a7a27" providerId="ADAL" clId="{847C6B38-34E9-4D6A-AE8D-695DD97BE4EA}" dt="2025-02-13T04:30:27.313" v="105" actId="20577"/>
          <ac:spMkLst>
            <pc:docMk/>
            <pc:sldMk cId="3018820151" sldId="302"/>
            <ac:spMk id="2" creationId="{3D246D8B-EADC-F430-E5C1-9D825E6070EE}"/>
          </ac:spMkLst>
        </pc:spChg>
        <pc:spChg chg="mod">
          <ac:chgData name="Carlo Becerra" userId="c87f682e-520a-47e5-ade0-e85aba8a7a27" providerId="ADAL" clId="{847C6B38-34E9-4D6A-AE8D-695DD97BE4EA}" dt="2025-02-13T05:18:43.029" v="660" actId="1076"/>
          <ac:spMkLst>
            <pc:docMk/>
            <pc:sldMk cId="3018820151" sldId="302"/>
            <ac:spMk id="3" creationId="{39C3DECD-51E5-B7DF-A3C0-4C56408D36E3}"/>
          </ac:spMkLst>
        </pc:spChg>
      </pc:sldChg>
      <pc:sldChg chg="addSp delSp modSp new mod modClrScheme chgLayout">
        <pc:chgData name="Carlo Becerra" userId="c87f682e-520a-47e5-ade0-e85aba8a7a27" providerId="ADAL" clId="{847C6B38-34E9-4D6A-AE8D-695DD97BE4EA}" dt="2025-02-13T04:29:41.603" v="94" actId="14100"/>
        <pc:sldMkLst>
          <pc:docMk/>
          <pc:sldMk cId="604174121" sldId="303"/>
        </pc:sldMkLst>
        <pc:spChg chg="add mod">
          <ac:chgData name="Carlo Becerra" userId="c87f682e-520a-47e5-ade0-e85aba8a7a27" providerId="ADAL" clId="{847C6B38-34E9-4D6A-AE8D-695DD97BE4EA}" dt="2025-02-13T04:29:19.873" v="90" actId="1076"/>
          <ac:spMkLst>
            <pc:docMk/>
            <pc:sldMk cId="604174121" sldId="303"/>
            <ac:spMk id="8" creationId="{2C755FFE-D6F8-9F09-591B-1365E1D2956F}"/>
          </ac:spMkLst>
        </pc:spChg>
        <pc:spChg chg="add del mod">
          <ac:chgData name="Carlo Becerra" userId="c87f682e-520a-47e5-ade0-e85aba8a7a27" providerId="ADAL" clId="{847C6B38-34E9-4D6A-AE8D-695DD97BE4EA}" dt="2025-02-13T04:28:44.363" v="86" actId="478"/>
          <ac:spMkLst>
            <pc:docMk/>
            <pc:sldMk cId="604174121" sldId="303"/>
            <ac:spMk id="10" creationId="{82CF8D36-8B95-64E5-0B1B-8D8E854C966D}"/>
          </ac:spMkLst>
        </pc:spChg>
        <pc:picChg chg="add mod">
          <ac:chgData name="Carlo Becerra" userId="c87f682e-520a-47e5-ade0-e85aba8a7a27" providerId="ADAL" clId="{847C6B38-34E9-4D6A-AE8D-695DD97BE4EA}" dt="2025-02-13T04:29:41.603" v="94" actId="14100"/>
          <ac:picMkLst>
            <pc:docMk/>
            <pc:sldMk cId="604174121" sldId="303"/>
            <ac:picMk id="3" creationId="{375CF303-1258-2ACB-89E0-DE2A0C0DCCF9}"/>
          </ac:picMkLst>
        </pc:picChg>
      </pc:sldChg>
      <pc:sldChg chg="modSp add mod">
        <pc:chgData name="Carlo Becerra" userId="c87f682e-520a-47e5-ade0-e85aba8a7a27" providerId="ADAL" clId="{847C6B38-34E9-4D6A-AE8D-695DD97BE4EA}" dt="2025-02-13T05:18:57.756" v="664" actId="14100"/>
        <pc:sldMkLst>
          <pc:docMk/>
          <pc:sldMk cId="3743336177" sldId="304"/>
        </pc:sldMkLst>
        <pc:spChg chg="mod">
          <ac:chgData name="Carlo Becerra" userId="c87f682e-520a-47e5-ade0-e85aba8a7a27" providerId="ADAL" clId="{847C6B38-34E9-4D6A-AE8D-695DD97BE4EA}" dt="2025-02-13T04:32:56.610" v="172" actId="20577"/>
          <ac:spMkLst>
            <pc:docMk/>
            <pc:sldMk cId="3743336177" sldId="304"/>
            <ac:spMk id="2" creationId="{F3F3D825-15B7-E820-32FE-79E96077584C}"/>
          </ac:spMkLst>
        </pc:spChg>
        <pc:spChg chg="mod">
          <ac:chgData name="Carlo Becerra" userId="c87f682e-520a-47e5-ade0-e85aba8a7a27" providerId="ADAL" clId="{847C6B38-34E9-4D6A-AE8D-695DD97BE4EA}" dt="2025-02-13T05:18:57.756" v="664" actId="14100"/>
          <ac:spMkLst>
            <pc:docMk/>
            <pc:sldMk cId="3743336177" sldId="304"/>
            <ac:spMk id="3" creationId="{8D775206-AD84-5C16-165A-3CE75E94DE39}"/>
          </ac:spMkLst>
        </pc:spChg>
      </pc:sldChg>
      <pc:sldChg chg="addSp modSp add mod">
        <pc:chgData name="Carlo Becerra" userId="c87f682e-520a-47e5-ade0-e85aba8a7a27" providerId="ADAL" clId="{847C6B38-34E9-4D6A-AE8D-695DD97BE4EA}" dt="2025-02-13T04:49:13.855" v="367" actId="14100"/>
        <pc:sldMkLst>
          <pc:docMk/>
          <pc:sldMk cId="139235232" sldId="305"/>
        </pc:sldMkLst>
        <pc:spChg chg="mod">
          <ac:chgData name="Carlo Becerra" userId="c87f682e-520a-47e5-ade0-e85aba8a7a27" providerId="ADAL" clId="{847C6B38-34E9-4D6A-AE8D-695DD97BE4EA}" dt="2025-02-13T04:46:38.692" v="350" actId="1076"/>
          <ac:spMkLst>
            <pc:docMk/>
            <pc:sldMk cId="139235232" sldId="305"/>
            <ac:spMk id="2" creationId="{1A30D569-6F3F-74F6-BB1A-6996046F4F93}"/>
          </ac:spMkLst>
        </pc:spChg>
        <pc:spChg chg="mod">
          <ac:chgData name="Carlo Becerra" userId="c87f682e-520a-47e5-ade0-e85aba8a7a27" providerId="ADAL" clId="{847C6B38-34E9-4D6A-AE8D-695DD97BE4EA}" dt="2025-02-13T04:46:38.692" v="350" actId="1076"/>
          <ac:spMkLst>
            <pc:docMk/>
            <pc:sldMk cId="139235232" sldId="305"/>
            <ac:spMk id="3" creationId="{653653C4-6350-A69B-61A5-43D6E8BCD991}"/>
          </ac:spMkLst>
        </pc:spChg>
        <pc:spChg chg="add mod">
          <ac:chgData name="Carlo Becerra" userId="c87f682e-520a-47e5-ade0-e85aba8a7a27" providerId="ADAL" clId="{847C6B38-34E9-4D6A-AE8D-695DD97BE4EA}" dt="2025-02-13T04:46:49.267" v="352" actId="14100"/>
          <ac:spMkLst>
            <pc:docMk/>
            <pc:sldMk cId="139235232" sldId="305"/>
            <ac:spMk id="4" creationId="{A0919451-6325-ED72-7C7E-F9F780574165}"/>
          </ac:spMkLst>
        </pc:spChg>
        <pc:spChg chg="add mod">
          <ac:chgData name="Carlo Becerra" userId="c87f682e-520a-47e5-ade0-e85aba8a7a27" providerId="ADAL" clId="{847C6B38-34E9-4D6A-AE8D-695DD97BE4EA}" dt="2025-02-13T04:46:56.982" v="353" actId="14100"/>
          <ac:spMkLst>
            <pc:docMk/>
            <pc:sldMk cId="139235232" sldId="305"/>
            <ac:spMk id="5" creationId="{A9D5DCFD-1F0C-6B8E-FC20-1EF3DCA883D0}"/>
          </ac:spMkLst>
        </pc:spChg>
        <pc:spChg chg="add mod">
          <ac:chgData name="Carlo Becerra" userId="c87f682e-520a-47e5-ade0-e85aba8a7a27" providerId="ADAL" clId="{847C6B38-34E9-4D6A-AE8D-695DD97BE4EA}" dt="2025-02-13T04:49:13.855" v="367" actId="14100"/>
          <ac:spMkLst>
            <pc:docMk/>
            <pc:sldMk cId="139235232" sldId="305"/>
            <ac:spMk id="6" creationId="{7ABCD8B7-7B0D-BAEB-C1DB-57E1EFC7620B}"/>
          </ac:spMkLst>
        </pc:spChg>
      </pc:sldChg>
      <pc:sldChg chg="modSp add del mod">
        <pc:chgData name="Carlo Becerra" userId="c87f682e-520a-47e5-ade0-e85aba8a7a27" providerId="ADAL" clId="{847C6B38-34E9-4D6A-AE8D-695DD97BE4EA}" dt="2025-02-13T04:51:55.693" v="407" actId="47"/>
        <pc:sldMkLst>
          <pc:docMk/>
          <pc:sldMk cId="1777574260" sldId="306"/>
        </pc:sldMkLst>
        <pc:spChg chg="mod">
          <ac:chgData name="Carlo Becerra" userId="c87f682e-520a-47e5-ade0-e85aba8a7a27" providerId="ADAL" clId="{847C6B38-34E9-4D6A-AE8D-695DD97BE4EA}" dt="2025-02-13T04:38:40.551" v="269" actId="20577"/>
          <ac:spMkLst>
            <pc:docMk/>
            <pc:sldMk cId="1777574260" sldId="306"/>
            <ac:spMk id="2" creationId="{C136EA20-304E-00F0-ECDC-C9140A979236}"/>
          </ac:spMkLst>
        </pc:spChg>
        <pc:spChg chg="mod">
          <ac:chgData name="Carlo Becerra" userId="c87f682e-520a-47e5-ade0-e85aba8a7a27" providerId="ADAL" clId="{847C6B38-34E9-4D6A-AE8D-695DD97BE4EA}" dt="2025-02-13T04:43:59.832" v="326" actId="12"/>
          <ac:spMkLst>
            <pc:docMk/>
            <pc:sldMk cId="1777574260" sldId="306"/>
            <ac:spMk id="3" creationId="{7DDC8759-E51D-9980-A7C8-8AACA1A01F07}"/>
          </ac:spMkLst>
        </pc:spChg>
      </pc:sldChg>
      <pc:sldChg chg="addSp delSp modSp new mod ord">
        <pc:chgData name="Carlo Becerra" userId="c87f682e-520a-47e5-ade0-e85aba8a7a27" providerId="ADAL" clId="{847C6B38-34E9-4D6A-AE8D-695DD97BE4EA}" dt="2025-02-13T05:16:48.723" v="630" actId="1076"/>
        <pc:sldMkLst>
          <pc:docMk/>
          <pc:sldMk cId="3639739452" sldId="306"/>
        </pc:sldMkLst>
        <pc:spChg chg="add mod">
          <ac:chgData name="Carlo Becerra" userId="c87f682e-520a-47e5-ade0-e85aba8a7a27" providerId="ADAL" clId="{847C6B38-34E9-4D6A-AE8D-695DD97BE4EA}" dt="2025-02-13T04:55:03.789" v="461" actId="14100"/>
          <ac:spMkLst>
            <pc:docMk/>
            <pc:sldMk cId="3639739452" sldId="306"/>
            <ac:spMk id="2" creationId="{433F1D0A-8BE0-2CFA-FBE7-72F6271A3B6B}"/>
          </ac:spMkLst>
        </pc:spChg>
        <pc:spChg chg="add mod">
          <ac:chgData name="Carlo Becerra" userId="c87f682e-520a-47e5-ade0-e85aba8a7a27" providerId="ADAL" clId="{847C6B38-34E9-4D6A-AE8D-695DD97BE4EA}" dt="2025-02-13T04:55:30.891" v="469" actId="1076"/>
          <ac:spMkLst>
            <pc:docMk/>
            <pc:sldMk cId="3639739452" sldId="306"/>
            <ac:spMk id="3" creationId="{0F2B8B8B-E6C6-82EB-3911-7D2B3C0ED4A6}"/>
          </ac:spMkLst>
        </pc:spChg>
        <pc:spChg chg="add del mod">
          <ac:chgData name="Carlo Becerra" userId="c87f682e-520a-47e5-ade0-e85aba8a7a27" providerId="ADAL" clId="{847C6B38-34E9-4D6A-AE8D-695DD97BE4EA}" dt="2025-02-13T04:55:15.347" v="465" actId="478"/>
          <ac:spMkLst>
            <pc:docMk/>
            <pc:sldMk cId="3639739452" sldId="306"/>
            <ac:spMk id="4" creationId="{B3357768-1929-2EB6-4EAE-863BE0E65C58}"/>
          </ac:spMkLst>
        </pc:spChg>
        <pc:spChg chg="add mod">
          <ac:chgData name="Carlo Becerra" userId="c87f682e-520a-47e5-ade0-e85aba8a7a27" providerId="ADAL" clId="{847C6B38-34E9-4D6A-AE8D-695DD97BE4EA}" dt="2025-02-13T04:55:26.037" v="468" actId="1076"/>
          <ac:spMkLst>
            <pc:docMk/>
            <pc:sldMk cId="3639739452" sldId="306"/>
            <ac:spMk id="5" creationId="{0432AA7E-B6E1-8169-B07C-A4EDCF766087}"/>
          </ac:spMkLst>
        </pc:spChg>
        <pc:spChg chg="add del mod">
          <ac:chgData name="Carlo Becerra" userId="c87f682e-520a-47e5-ade0-e85aba8a7a27" providerId="ADAL" clId="{847C6B38-34E9-4D6A-AE8D-695DD97BE4EA}" dt="2025-02-13T04:55:33.764" v="470" actId="478"/>
          <ac:spMkLst>
            <pc:docMk/>
            <pc:sldMk cId="3639739452" sldId="306"/>
            <ac:spMk id="6" creationId="{C6351749-7910-3D83-BE4E-C8D876EC176B}"/>
          </ac:spMkLst>
        </pc:spChg>
        <pc:spChg chg="add mod">
          <ac:chgData name="Carlo Becerra" userId="c87f682e-520a-47e5-ade0-e85aba8a7a27" providerId="ADAL" clId="{847C6B38-34E9-4D6A-AE8D-695DD97BE4EA}" dt="2025-02-13T04:55:41.744" v="471" actId="1076"/>
          <ac:spMkLst>
            <pc:docMk/>
            <pc:sldMk cId="3639739452" sldId="306"/>
            <ac:spMk id="7" creationId="{4CDD33D7-D920-7849-B3FA-371FC569AD64}"/>
          </ac:spMkLst>
        </pc:spChg>
        <pc:spChg chg="add mod">
          <ac:chgData name="Carlo Becerra" userId="c87f682e-520a-47e5-ade0-e85aba8a7a27" providerId="ADAL" clId="{847C6B38-34E9-4D6A-AE8D-695DD97BE4EA}" dt="2025-02-13T04:55:56.410" v="472" actId="1076"/>
          <ac:spMkLst>
            <pc:docMk/>
            <pc:sldMk cId="3639739452" sldId="306"/>
            <ac:spMk id="8" creationId="{86279028-E4BD-4EC8-3E7C-280E1FC1D61A}"/>
          </ac:spMkLst>
        </pc:spChg>
        <pc:spChg chg="add mod">
          <ac:chgData name="Carlo Becerra" userId="c87f682e-520a-47e5-ade0-e85aba8a7a27" providerId="ADAL" clId="{847C6B38-34E9-4D6A-AE8D-695DD97BE4EA}" dt="2025-02-13T04:56:00.177" v="473" actId="1076"/>
          <ac:spMkLst>
            <pc:docMk/>
            <pc:sldMk cId="3639739452" sldId="306"/>
            <ac:spMk id="9" creationId="{4139CACC-34B7-ACB3-2130-86628D06DA95}"/>
          </ac:spMkLst>
        </pc:spChg>
        <pc:spChg chg="add mod">
          <ac:chgData name="Carlo Becerra" userId="c87f682e-520a-47e5-ade0-e85aba8a7a27" providerId="ADAL" clId="{847C6B38-34E9-4D6A-AE8D-695DD97BE4EA}" dt="2025-02-13T04:56:06.333" v="474" actId="1076"/>
          <ac:spMkLst>
            <pc:docMk/>
            <pc:sldMk cId="3639739452" sldId="306"/>
            <ac:spMk id="10" creationId="{FDBCB923-7BAD-7974-3351-68C8AE766AC6}"/>
          </ac:spMkLst>
        </pc:spChg>
        <pc:spChg chg="add mod">
          <ac:chgData name="Carlo Becerra" userId="c87f682e-520a-47e5-ade0-e85aba8a7a27" providerId="ADAL" clId="{847C6B38-34E9-4D6A-AE8D-695DD97BE4EA}" dt="2025-02-13T04:55:22.128" v="467" actId="1076"/>
          <ac:spMkLst>
            <pc:docMk/>
            <pc:sldMk cId="3639739452" sldId="306"/>
            <ac:spMk id="11" creationId="{B0A48815-8AB1-18DA-32A2-57E7FABC5409}"/>
          </ac:spMkLst>
        </pc:spChg>
        <pc:spChg chg="add del mod">
          <ac:chgData name="Carlo Becerra" userId="c87f682e-520a-47e5-ade0-e85aba8a7a27" providerId="ADAL" clId="{847C6B38-34E9-4D6A-AE8D-695DD97BE4EA}" dt="2025-02-13T05:11:41.016" v="490" actId="478"/>
          <ac:spMkLst>
            <pc:docMk/>
            <pc:sldMk cId="3639739452" sldId="306"/>
            <ac:spMk id="16" creationId="{0CEDC73C-7B1F-192D-01D3-189F46702196}"/>
          </ac:spMkLst>
        </pc:spChg>
        <pc:spChg chg="add mod">
          <ac:chgData name="Carlo Becerra" userId="c87f682e-520a-47e5-ade0-e85aba8a7a27" providerId="ADAL" clId="{847C6B38-34E9-4D6A-AE8D-695DD97BE4EA}" dt="2025-02-13T05:16:48.723" v="630" actId="1076"/>
          <ac:spMkLst>
            <pc:docMk/>
            <pc:sldMk cId="3639739452" sldId="306"/>
            <ac:spMk id="19" creationId="{8EA8B6A8-114C-D3F7-D79F-6739134253B9}"/>
          </ac:spMkLst>
        </pc:spChg>
        <pc:cxnChg chg="add mod">
          <ac:chgData name="Carlo Becerra" userId="c87f682e-520a-47e5-ade0-e85aba8a7a27" providerId="ADAL" clId="{847C6B38-34E9-4D6A-AE8D-695DD97BE4EA}" dt="2025-02-13T04:56:36.886" v="477" actId="1076"/>
          <ac:cxnSpMkLst>
            <pc:docMk/>
            <pc:sldMk cId="3639739452" sldId="306"/>
            <ac:cxnSpMk id="13" creationId="{F7012BBA-7E8E-E4E9-E502-4CA4BC7C05D8}"/>
          </ac:cxnSpMkLst>
        </pc:cxnChg>
        <pc:cxnChg chg="add del mod">
          <ac:chgData name="Carlo Becerra" userId="c87f682e-520a-47e5-ade0-e85aba8a7a27" providerId="ADAL" clId="{847C6B38-34E9-4D6A-AE8D-695DD97BE4EA}" dt="2025-02-13T05:16:37.245" v="628" actId="478"/>
          <ac:cxnSpMkLst>
            <pc:docMk/>
            <pc:sldMk cId="3639739452" sldId="306"/>
            <ac:cxnSpMk id="14" creationId="{0B1CE837-E1F5-5518-965B-76922060AFDF}"/>
          </ac:cxnSpMkLst>
        </pc:cxnChg>
        <pc:cxnChg chg="add mod">
          <ac:chgData name="Carlo Becerra" userId="c87f682e-520a-47e5-ade0-e85aba8a7a27" providerId="ADAL" clId="{847C6B38-34E9-4D6A-AE8D-695DD97BE4EA}" dt="2025-02-13T05:11:16.605" v="485" actId="1076"/>
          <ac:cxnSpMkLst>
            <pc:docMk/>
            <pc:sldMk cId="3639739452" sldId="306"/>
            <ac:cxnSpMk id="17" creationId="{92FD0D60-5243-EFAE-23D2-7686F9D7463D}"/>
          </ac:cxnSpMkLst>
        </pc:cxnChg>
        <pc:cxnChg chg="add del mod">
          <ac:chgData name="Carlo Becerra" userId="c87f682e-520a-47e5-ade0-e85aba8a7a27" providerId="ADAL" clId="{847C6B38-34E9-4D6A-AE8D-695DD97BE4EA}" dt="2025-02-13T05:16:36.262" v="627" actId="478"/>
          <ac:cxnSpMkLst>
            <pc:docMk/>
            <pc:sldMk cId="3639739452" sldId="306"/>
            <ac:cxnSpMk id="18" creationId="{64954389-BD89-B7F2-56FC-329F94643E94}"/>
          </ac:cxnSpMkLst>
        </pc:cxnChg>
      </pc:sldChg>
      <pc:sldChg chg="addSp delSp modSp add mod ord">
        <pc:chgData name="Carlo Becerra" userId="c87f682e-520a-47e5-ade0-e85aba8a7a27" providerId="ADAL" clId="{847C6B38-34E9-4D6A-AE8D-695DD97BE4EA}" dt="2025-02-13T05:17:50.970" v="652" actId="14100"/>
        <pc:sldMkLst>
          <pc:docMk/>
          <pc:sldMk cId="718399618" sldId="307"/>
        </pc:sldMkLst>
        <pc:spChg chg="mod">
          <ac:chgData name="Carlo Becerra" userId="c87f682e-520a-47e5-ade0-e85aba8a7a27" providerId="ADAL" clId="{847C6B38-34E9-4D6A-AE8D-695DD97BE4EA}" dt="2025-02-13T05:11:49.661" v="493" actId="20577"/>
          <ac:spMkLst>
            <pc:docMk/>
            <pc:sldMk cId="718399618" sldId="307"/>
            <ac:spMk id="2" creationId="{D55F8E0F-A264-388E-3EA8-9539CC86CFE9}"/>
          </ac:spMkLst>
        </pc:spChg>
        <pc:spChg chg="mod">
          <ac:chgData name="Carlo Becerra" userId="c87f682e-520a-47e5-ade0-e85aba8a7a27" providerId="ADAL" clId="{847C6B38-34E9-4D6A-AE8D-695DD97BE4EA}" dt="2025-02-13T05:14:07.745" v="568" actId="14100"/>
          <ac:spMkLst>
            <pc:docMk/>
            <pc:sldMk cId="718399618" sldId="307"/>
            <ac:spMk id="3" creationId="{9942F135-B89D-9EC2-D68C-1C77BD81D7C5}"/>
          </ac:spMkLst>
        </pc:spChg>
        <pc:spChg chg="del mod">
          <ac:chgData name="Carlo Becerra" userId="c87f682e-520a-47e5-ade0-e85aba8a7a27" providerId="ADAL" clId="{847C6B38-34E9-4D6A-AE8D-695DD97BE4EA}" dt="2025-02-13T05:12:30.527" v="526" actId="478"/>
          <ac:spMkLst>
            <pc:docMk/>
            <pc:sldMk cId="718399618" sldId="307"/>
            <ac:spMk id="4" creationId="{21248206-E714-3DDF-916F-3D5E5AEB2B12}"/>
          </ac:spMkLst>
        </pc:spChg>
        <pc:spChg chg="mod">
          <ac:chgData name="Carlo Becerra" userId="c87f682e-520a-47e5-ade0-e85aba8a7a27" providerId="ADAL" clId="{847C6B38-34E9-4D6A-AE8D-695DD97BE4EA}" dt="2025-02-13T05:13:01.083" v="550" actId="14100"/>
          <ac:spMkLst>
            <pc:docMk/>
            <pc:sldMk cId="718399618" sldId="307"/>
            <ac:spMk id="5" creationId="{5908C240-89EB-403F-84E5-984B6A5EA8C7}"/>
          </ac:spMkLst>
        </pc:spChg>
        <pc:spChg chg="del">
          <ac:chgData name="Carlo Becerra" userId="c87f682e-520a-47e5-ade0-e85aba8a7a27" providerId="ADAL" clId="{847C6B38-34E9-4D6A-AE8D-695DD97BE4EA}" dt="2025-02-13T05:13:24.454" v="551" actId="478"/>
          <ac:spMkLst>
            <pc:docMk/>
            <pc:sldMk cId="718399618" sldId="307"/>
            <ac:spMk id="6" creationId="{8906DDF9-BB7B-C474-EDA4-B0DA85D11932}"/>
          </ac:spMkLst>
        </pc:spChg>
        <pc:spChg chg="add mod">
          <ac:chgData name="Carlo Becerra" userId="c87f682e-520a-47e5-ade0-e85aba8a7a27" providerId="ADAL" clId="{847C6B38-34E9-4D6A-AE8D-695DD97BE4EA}" dt="2025-02-13T05:12:41.974" v="536" actId="20577"/>
          <ac:spMkLst>
            <pc:docMk/>
            <pc:sldMk cId="718399618" sldId="307"/>
            <ac:spMk id="7" creationId="{3905260B-ECCD-2F21-5005-0180BB588140}"/>
          </ac:spMkLst>
        </pc:spChg>
        <pc:spChg chg="add mod">
          <ac:chgData name="Carlo Becerra" userId="c87f682e-520a-47e5-ade0-e85aba8a7a27" providerId="ADAL" clId="{847C6B38-34E9-4D6A-AE8D-695DD97BE4EA}" dt="2025-02-13T05:14:45.272" v="593"/>
          <ac:spMkLst>
            <pc:docMk/>
            <pc:sldMk cId="718399618" sldId="307"/>
            <ac:spMk id="8" creationId="{EABA85F2-8217-4C09-3A35-3D43C579CC41}"/>
          </ac:spMkLst>
        </pc:spChg>
        <pc:spChg chg="add del">
          <ac:chgData name="Carlo Becerra" userId="c87f682e-520a-47e5-ade0-e85aba8a7a27" providerId="ADAL" clId="{847C6B38-34E9-4D6A-AE8D-695DD97BE4EA}" dt="2025-02-13T05:13:47.063" v="559" actId="22"/>
          <ac:spMkLst>
            <pc:docMk/>
            <pc:sldMk cId="718399618" sldId="307"/>
            <ac:spMk id="10" creationId="{A8CBC122-1BEF-0DB1-D05C-20888CCD37CE}"/>
          </ac:spMkLst>
        </pc:spChg>
        <pc:spChg chg="add mod">
          <ac:chgData name="Carlo Becerra" userId="c87f682e-520a-47e5-ade0-e85aba8a7a27" providerId="ADAL" clId="{847C6B38-34E9-4D6A-AE8D-695DD97BE4EA}" dt="2025-02-13T05:17:50.970" v="652" actId="14100"/>
          <ac:spMkLst>
            <pc:docMk/>
            <pc:sldMk cId="718399618" sldId="307"/>
            <ac:spMk id="11" creationId="{7AE87B09-7D99-27A6-2749-FC8765D837F2}"/>
          </ac:spMkLst>
        </pc:spChg>
        <pc:spChg chg="add del mod">
          <ac:chgData name="Carlo Becerra" userId="c87f682e-520a-47e5-ade0-e85aba8a7a27" providerId="ADAL" clId="{847C6B38-34E9-4D6A-AE8D-695DD97BE4EA}" dt="2025-02-13T05:14:58.571" v="597" actId="478"/>
          <ac:spMkLst>
            <pc:docMk/>
            <pc:sldMk cId="718399618" sldId="307"/>
            <ac:spMk id="13" creationId="{29E4E191-11ED-9565-D6EC-BEA016A44931}"/>
          </ac:spMkLst>
        </pc:spChg>
        <pc:spChg chg="add mod">
          <ac:chgData name="Carlo Becerra" userId="c87f682e-520a-47e5-ade0-e85aba8a7a27" providerId="ADAL" clId="{847C6B38-34E9-4D6A-AE8D-695DD97BE4EA}" dt="2025-02-13T05:17:31.481" v="649" actId="1076"/>
          <ac:spMkLst>
            <pc:docMk/>
            <pc:sldMk cId="718399618" sldId="307"/>
            <ac:spMk id="14" creationId="{27E9A3C4-EE44-877A-4C39-A6671C9E89E5}"/>
          </ac:spMkLst>
        </pc:spChg>
        <pc:spChg chg="add mod">
          <ac:chgData name="Carlo Becerra" userId="c87f682e-520a-47e5-ade0-e85aba8a7a27" providerId="ADAL" clId="{847C6B38-34E9-4D6A-AE8D-695DD97BE4EA}" dt="2025-02-13T05:16:56.043" v="632" actId="14100"/>
          <ac:spMkLst>
            <pc:docMk/>
            <pc:sldMk cId="718399618" sldId="307"/>
            <ac:spMk id="21" creationId="{04E6AF91-CBA7-3F2E-AB61-128269EF7A96}"/>
          </ac:spMkLst>
        </pc:spChg>
        <pc:cxnChg chg="add del mod">
          <ac:chgData name="Carlo Becerra" userId="c87f682e-520a-47e5-ade0-e85aba8a7a27" providerId="ADAL" clId="{847C6B38-34E9-4D6A-AE8D-695DD97BE4EA}" dt="2025-02-13T05:16:59.950" v="634" actId="478"/>
          <ac:cxnSpMkLst>
            <pc:docMk/>
            <pc:sldMk cId="718399618" sldId="307"/>
            <ac:cxnSpMk id="15" creationId="{9BC4375F-A420-D883-0B66-A2BCAEABC77B}"/>
          </ac:cxnSpMkLst>
        </pc:cxnChg>
        <pc:cxnChg chg="add mod">
          <ac:chgData name="Carlo Becerra" userId="c87f682e-520a-47e5-ade0-e85aba8a7a27" providerId="ADAL" clId="{847C6B38-34E9-4D6A-AE8D-695DD97BE4EA}" dt="2025-02-13T05:16:02.588" v="616" actId="1076"/>
          <ac:cxnSpMkLst>
            <pc:docMk/>
            <pc:sldMk cId="718399618" sldId="307"/>
            <ac:cxnSpMk id="17" creationId="{6CCD5D41-8E68-2EFC-4ED2-36F437AC2CA0}"/>
          </ac:cxnSpMkLst>
        </pc:cxnChg>
        <pc:cxnChg chg="add del mod">
          <ac:chgData name="Carlo Becerra" userId="c87f682e-520a-47e5-ade0-e85aba8a7a27" providerId="ADAL" clId="{847C6B38-34E9-4D6A-AE8D-695DD97BE4EA}" dt="2025-02-13T05:16:58.090" v="633" actId="478"/>
          <ac:cxnSpMkLst>
            <pc:docMk/>
            <pc:sldMk cId="718399618" sldId="307"/>
            <ac:cxnSpMk id="18" creationId="{49E86F7A-AAE0-2690-57D6-9719D5276F87}"/>
          </ac:cxnSpMkLst>
        </pc:cxnChg>
        <pc:cxnChg chg="add mod">
          <ac:chgData name="Carlo Becerra" userId="c87f682e-520a-47e5-ade0-e85aba8a7a27" providerId="ADAL" clId="{847C6B38-34E9-4D6A-AE8D-695DD97BE4EA}" dt="2025-02-13T05:15:46.255" v="612" actId="1076"/>
          <ac:cxnSpMkLst>
            <pc:docMk/>
            <pc:sldMk cId="718399618" sldId="307"/>
            <ac:cxnSpMk id="19" creationId="{318E91F4-461B-E3FE-28E0-276D8D573644}"/>
          </ac:cxnSpMkLst>
        </pc:cxnChg>
        <pc:cxnChg chg="add del mod">
          <ac:chgData name="Carlo Becerra" userId="c87f682e-520a-47e5-ade0-e85aba8a7a27" providerId="ADAL" clId="{847C6B38-34E9-4D6A-AE8D-695DD97BE4EA}" dt="2025-02-13T05:17:02.316" v="635" actId="478"/>
          <ac:cxnSpMkLst>
            <pc:docMk/>
            <pc:sldMk cId="718399618" sldId="307"/>
            <ac:cxnSpMk id="20" creationId="{83435D43-0BBA-0747-9509-3BD76A490838}"/>
          </ac:cxnSpMkLst>
        </pc:cxnChg>
      </pc:sldChg>
      <pc:sldChg chg="addSp delSp modSp add del mod">
        <pc:chgData name="Carlo Becerra" userId="c87f682e-520a-47e5-ade0-e85aba8a7a27" providerId="ADAL" clId="{847C6B38-34E9-4D6A-AE8D-695DD97BE4EA}" dt="2025-02-13T04:54:21.374" v="449" actId="47"/>
        <pc:sldMkLst>
          <pc:docMk/>
          <pc:sldMk cId="3050124973" sldId="307"/>
        </pc:sldMkLst>
        <pc:spChg chg="del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2" creationId="{433F1D0A-8BE0-2CFA-FBE7-72F6271A3B6B}"/>
          </ac:spMkLst>
        </pc:spChg>
        <pc:spChg chg="del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3" creationId="{0F2B8B8B-E6C6-82EB-3911-7D2B3C0ED4A6}"/>
          </ac:spMkLst>
        </pc:spChg>
        <pc:spChg chg="del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4" creationId="{B3357768-1929-2EB6-4EAE-863BE0E65C58}"/>
          </ac:spMkLst>
        </pc:spChg>
        <pc:spChg chg="del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5" creationId="{0432AA7E-B6E1-8169-B07C-A4EDCF766087}"/>
          </ac:spMkLst>
        </pc:spChg>
        <pc:spChg chg="del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6" creationId="{C6351749-7910-3D83-BE4E-C8D876EC176B}"/>
          </ac:spMkLst>
        </pc:spChg>
        <pc:spChg chg="add del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7" creationId="{4CDD33D7-D920-7849-B3FA-371FC569AD64}"/>
          </ac:spMkLst>
        </pc:spChg>
        <pc:spChg chg="add mod">
          <ac:chgData name="Carlo Becerra" userId="c87f682e-520a-47e5-ade0-e85aba8a7a27" providerId="ADAL" clId="{847C6B38-34E9-4D6A-AE8D-695DD97BE4EA}" dt="2025-02-13T04:53:15.312" v="427" actId="20577"/>
          <ac:spMkLst>
            <pc:docMk/>
            <pc:sldMk cId="3050124973" sldId="307"/>
            <ac:spMk id="8" creationId="{86279028-E4BD-4EC8-3E7C-280E1FC1D61A}"/>
          </ac:spMkLst>
        </pc:spChg>
        <pc:spChg chg="add del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9" creationId="{4139CACC-34B7-ACB3-2130-86628D06DA95}"/>
          </ac:spMkLst>
        </pc:spChg>
        <pc:spChg chg="add del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10" creationId="{FDBCB923-7BAD-7974-3351-68C8AE766AC6}"/>
          </ac:spMkLst>
        </pc:spChg>
        <pc:spChg chg="add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12" creationId="{4F7A8049-4A46-DCB1-EB73-77637F792D8F}"/>
          </ac:spMkLst>
        </pc:spChg>
        <pc:spChg chg="add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14" creationId="{E4914AF7-33CA-78C9-030A-BC9B5B18C56E}"/>
          </ac:spMkLst>
        </pc:spChg>
      </pc:sldChg>
      <pc:sldChg chg="modSp add del mod">
        <pc:chgData name="Carlo Becerra" userId="c87f682e-520a-47e5-ade0-e85aba8a7a27" providerId="ADAL" clId="{847C6B38-34E9-4D6A-AE8D-695DD97BE4EA}" dt="2025-02-13T05:32:55.458" v="843" actId="47"/>
        <pc:sldMkLst>
          <pc:docMk/>
          <pc:sldMk cId="2879056861" sldId="308"/>
        </pc:sldMkLst>
        <pc:graphicFrameChg chg="mod modGraphic">
          <ac:chgData name="Carlo Becerra" userId="c87f682e-520a-47e5-ade0-e85aba8a7a27" providerId="ADAL" clId="{847C6B38-34E9-4D6A-AE8D-695DD97BE4EA}" dt="2025-02-13T05:32:48.801" v="840" actId="21"/>
          <ac:graphicFrameMkLst>
            <pc:docMk/>
            <pc:sldMk cId="2879056861" sldId="308"/>
            <ac:graphicFrameMk id="4" creationId="{A84C14D1-B45A-D527-C957-354282CE4E0C}"/>
          </ac:graphicFrameMkLst>
        </pc:graphicFrameChg>
      </pc:sldChg>
      <pc:sldChg chg="addSp modSp new mod">
        <pc:chgData name="Carlo Becerra" userId="c87f682e-520a-47e5-ade0-e85aba8a7a27" providerId="ADAL" clId="{847C6B38-34E9-4D6A-AE8D-695DD97BE4EA}" dt="2025-02-13T06:15:59.275" v="900" actId="1076"/>
        <pc:sldMkLst>
          <pc:docMk/>
          <pc:sldMk cId="3603545560" sldId="308"/>
        </pc:sldMkLst>
        <pc:graphicFrameChg chg="add mod">
          <ac:chgData name="Carlo Becerra" userId="c87f682e-520a-47e5-ade0-e85aba8a7a27" providerId="ADAL" clId="{847C6B38-34E9-4D6A-AE8D-695DD97BE4EA}" dt="2025-02-13T06:14:50.345" v="898" actId="1076"/>
          <ac:graphicFrameMkLst>
            <pc:docMk/>
            <pc:sldMk cId="3603545560" sldId="308"/>
            <ac:graphicFrameMk id="2" creationId="{199B1073-B05E-72A0-18FE-E3D86B65DAF8}"/>
          </ac:graphicFrameMkLst>
        </pc:graphicFrameChg>
        <pc:graphicFrameChg chg="add mod">
          <ac:chgData name="Carlo Becerra" userId="c87f682e-520a-47e5-ade0-e85aba8a7a27" providerId="ADAL" clId="{847C6B38-34E9-4D6A-AE8D-695DD97BE4EA}" dt="2025-02-13T06:15:59.275" v="900" actId="1076"/>
          <ac:graphicFrameMkLst>
            <pc:docMk/>
            <pc:sldMk cId="3603545560" sldId="308"/>
            <ac:graphicFrameMk id="3" creationId="{59FAC939-CFF9-7BE4-BC6A-D0AEBC43F69A}"/>
          </ac:graphicFrameMkLst>
        </pc:graphicFrameChg>
      </pc:sldChg>
      <pc:sldChg chg="modSp add del">
        <pc:chgData name="Carlo Becerra" userId="c87f682e-520a-47e5-ade0-e85aba8a7a27" providerId="ADAL" clId="{847C6B38-34E9-4D6A-AE8D-695DD97BE4EA}" dt="2025-02-13T05:33:20.594" v="853" actId="47"/>
        <pc:sldMkLst>
          <pc:docMk/>
          <pc:sldMk cId="3114648646" sldId="309"/>
        </pc:sldMkLst>
        <pc:graphicFrameChg chg="mod">
          <ac:chgData name="Carlo Becerra" userId="c87f682e-520a-47e5-ade0-e85aba8a7a27" providerId="ADAL" clId="{847C6B38-34E9-4D6A-AE8D-695DD97BE4EA}" dt="2025-02-13T05:33:13.598" v="850" actId="21"/>
          <ac:graphicFrameMkLst>
            <pc:docMk/>
            <pc:sldMk cId="3114648646" sldId="309"/>
            <ac:graphicFrameMk id="4" creationId="{C6152F37-531A-B490-E68A-5C68FE7261B5}"/>
          </ac:graphicFrameMkLst>
        </pc:graphicFrameChg>
      </pc:sldChg>
      <pc:sldChg chg="modSp add del mod">
        <pc:chgData name="Carlo Becerra" userId="c87f682e-520a-47e5-ade0-e85aba8a7a27" providerId="ADAL" clId="{847C6B38-34E9-4D6A-AE8D-695DD97BE4EA}" dt="2025-02-13T06:14:14.565" v="895" actId="47"/>
        <pc:sldMkLst>
          <pc:docMk/>
          <pc:sldMk cId="3100791777" sldId="310"/>
        </pc:sldMkLst>
        <pc:graphicFrameChg chg="mod modGraphic">
          <ac:chgData name="Carlo Becerra" userId="c87f682e-520a-47e5-ade0-e85aba8a7a27" providerId="ADAL" clId="{847C6B38-34E9-4D6A-AE8D-695DD97BE4EA}" dt="2025-02-13T05:33:34.028" v="858" actId="21"/>
          <ac:graphicFrameMkLst>
            <pc:docMk/>
            <pc:sldMk cId="3100791777" sldId="310"/>
            <ac:graphicFrameMk id="4" creationId="{ABC61AFF-634F-882E-3D65-C7E85B1C276A}"/>
          </ac:graphicFrameMkLst>
        </pc:graphicFrameChg>
      </pc:sldChg>
      <pc:sldChg chg="addSp delSp modSp new del mod ord">
        <pc:chgData name="Carlo Becerra" userId="c87f682e-520a-47e5-ade0-e85aba8a7a27" providerId="ADAL" clId="{847C6B38-34E9-4D6A-AE8D-695DD97BE4EA}" dt="2025-02-13T06:14:13.566" v="894" actId="47"/>
        <pc:sldMkLst>
          <pc:docMk/>
          <pc:sldMk cId="725389775" sldId="311"/>
        </pc:sldMkLst>
        <pc:graphicFrameChg chg="add mod modGraphic">
          <ac:chgData name="Carlo Becerra" userId="c87f682e-520a-47e5-ade0-e85aba8a7a27" providerId="ADAL" clId="{847C6B38-34E9-4D6A-AE8D-695DD97BE4EA}" dt="2025-02-13T05:36:23.280" v="893" actId="1076"/>
          <ac:graphicFrameMkLst>
            <pc:docMk/>
            <pc:sldMk cId="725389775" sldId="311"/>
            <ac:graphicFrameMk id="4" creationId="{C266CDD0-3E96-40BD-8324-62D1DD86152D}"/>
          </ac:graphicFrameMkLst>
        </pc:graphicFrameChg>
        <pc:picChg chg="add del mod">
          <ac:chgData name="Carlo Becerra" userId="c87f682e-520a-47e5-ade0-e85aba8a7a27" providerId="ADAL" clId="{847C6B38-34E9-4D6A-AE8D-695DD97BE4EA}" dt="2025-02-13T05:36:18.159" v="892" actId="478"/>
          <ac:picMkLst>
            <pc:docMk/>
            <pc:sldMk cId="725389775" sldId="311"/>
            <ac:picMk id="3" creationId="{37709F96-4F7F-3160-A34D-6E01042431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18/02/2025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18/02/2025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18/02/2025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18/02/2025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18/02/2025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18/02/2025</a:t>
            </a:fld>
            <a:endParaRPr lang="es-ES" noProof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18/02/2025</a:t>
            </a:fld>
            <a:endParaRPr lang="es-ES" noProof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18/02/2025</a:t>
            </a:fld>
            <a:endParaRPr lang="es-ES" noProof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18/02/2025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18/02/2025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18/02/2025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18/02/2025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‹#›</a:t>
            </a:fld>
            <a:endParaRPr lang="es-ES" noProof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_159FA751.xls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_2B8A4986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n 3" descr="Un trozo de papel con un lápiz situado encima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s-ES" sz="4400">
                <a:solidFill>
                  <a:schemeClr val="tx1"/>
                </a:solidFill>
              </a:rPr>
              <a:t>KN1D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1600"/>
              <a:t>Balbin, julio</a:t>
            </a:r>
          </a:p>
          <a:p>
            <a:pPr rtl="0">
              <a:lnSpc>
                <a:spcPct val="100000"/>
              </a:lnSpc>
            </a:pPr>
            <a:r>
              <a:rPr lang="es-ES" sz="1600"/>
              <a:t>Becerra, Carlo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C755FFE-D6F8-9F09-591B-1365E1D2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41" y="2893821"/>
            <a:ext cx="3517567" cy="1132712"/>
          </a:xfrm>
        </p:spPr>
        <p:txBody>
          <a:bodyPr/>
          <a:lstStyle/>
          <a:p>
            <a:pPr algn="ctr"/>
            <a:r>
              <a:rPr lang="en-US"/>
              <a:t>Tree of functions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75CF303-1258-2ACB-89E0-DE2A0C0DC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174" y="122501"/>
            <a:ext cx="6762751" cy="6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7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579D2-0357-9E74-3FBE-C6FE4A5E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7200"/>
              <a:t>KN1D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C867B0B-8599-B1D1-DD49-6E454D1F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822004" cy="4180304"/>
          </a:xfrm>
        </p:spPr>
        <p:txBody>
          <a:bodyPr vert="horz" lIns="0" tIns="45720" rIns="0" bIns="45720" numCol="2" rtlCol="0" anchor="t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sz="2800" err="1">
                <a:solidFill>
                  <a:schemeClr val="bg2">
                    <a:lumMod val="25000"/>
                  </a:schemeClr>
                </a:solidFill>
                <a:latin typeface="Amasis MT Pro"/>
              </a:rPr>
              <a:t>Kinetic_H</a:t>
            </a:r>
            <a:endParaRPr lang="es-PE" sz="2800" err="1">
              <a:solidFill>
                <a:schemeClr val="bg2">
                  <a:lumMod val="25000"/>
                </a:schemeClr>
              </a:solidFill>
              <a:latin typeface="Amasis MT Pro" panose="020405040500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28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Kinetic_H2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Create_Kinetic_H_mesh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Create_Kinetic_H2_mesh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Interp_fVrVxX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Interp_Scalarx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Lyman_Alpha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Balmer_Alpha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@KN1D.include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@	KN1D_limiter.include	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Create_shifted_Maxwellian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err="1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Make_dVr_dVx</a:t>
            </a:r>
            <a:endParaRPr lang="es-PE" sz="2800">
              <a:solidFill>
                <a:schemeClr val="bg2">
                  <a:lumMod val="25000"/>
                </a:schemeClr>
              </a:solidFill>
              <a:latin typeface="Amasis MT Pro" panose="020405040500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28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press_return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interpol</a:t>
            </a:r>
          </a:p>
        </p:txBody>
      </p:sp>
    </p:spTree>
    <p:extLst>
      <p:ext uri="{BB962C8B-B14F-4D97-AF65-F5344CB8AC3E}">
        <p14:creationId xmlns:p14="http://schemas.microsoft.com/office/powerpoint/2010/main" val="364752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46D8B-EADC-F430-E5C1-9D825E60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Kinetic_H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3DECD-51E5-B7DF-A3C0-4C56408D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2258"/>
            <a:ext cx="10496006" cy="4463196"/>
          </a:xfrm>
        </p:spPr>
        <p:txBody>
          <a:bodyPr numCol="2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2000">
                <a:latin typeface="Amasis MT Pro" panose="02040504050005020304" pitchFamily="18" charset="0"/>
              </a:rPr>
              <a:t>sigmav_ion_h0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>
                <a:latin typeface="Amasis MT Pro" panose="02040504050005020304" pitchFamily="18" charset="0"/>
              </a:rPr>
              <a:t>sigmav_cx_h0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err="1">
                <a:latin typeface="Amasis MT Pro" panose="02040504050005020304" pitchFamily="18" charset="0"/>
              </a:rPr>
              <a:t>JHS_Coef</a:t>
            </a:r>
            <a:endParaRPr lang="es-PE" sz="200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 err="1">
                <a:latin typeface="Amasis MT Pro" panose="02040504050005020304" pitchFamily="18" charset="0"/>
              </a:rPr>
              <a:t>JHAlpha_Coef</a:t>
            </a:r>
            <a:endParaRPr lang="es-PE" sz="200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>
                <a:latin typeface="Amasis MT Pro" panose="02040504050005020304" pitchFamily="18" charset="0"/>
              </a:rPr>
              <a:t>collrad_sigmav_ion_h0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>
                <a:latin typeface="Amasis MT Pro" panose="02040504050005020304" pitchFamily="18" charset="0"/>
              </a:rPr>
              <a:t>sigmaV_rec_H1s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err="1">
                <a:latin typeface="Amasis MT Pro" panose="02040504050005020304" pitchFamily="18" charset="0"/>
              </a:rPr>
              <a:t>sigma_EL_H_H</a:t>
            </a:r>
            <a:endParaRPr lang="es-PE" sz="200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 err="1">
                <a:latin typeface="Amasis MT Pro" panose="02040504050005020304" pitchFamily="18" charset="0"/>
              </a:rPr>
              <a:t>sigma_EL_H_H</a:t>
            </a:r>
            <a:endParaRPr lang="es-PE" sz="200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 err="1">
                <a:latin typeface="Amasis MT Pro" panose="02040504050005020304" pitchFamily="18" charset="0"/>
              </a:rPr>
              <a:t>sigma_EL_P_H</a:t>
            </a:r>
            <a:endParaRPr lang="es-PE" sz="200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>
                <a:latin typeface="Amasis MT Pro" panose="02040504050005020304" pitchFamily="18" charset="0"/>
              </a:rPr>
              <a:t>sigma_cx_h0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err="1">
                <a:latin typeface="Amasis MT Pro" panose="02040504050005020304" pitchFamily="18" charset="0"/>
              </a:rPr>
              <a:t>sign</a:t>
            </a:r>
            <a:endParaRPr lang="es-PE" sz="200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>
                <a:latin typeface="Amasis MT Pro" panose="02040504050005020304" pitchFamily="18" charset="0"/>
              </a:rPr>
              <a:t>sval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>
                <a:latin typeface="Amasis MT Pro" panose="02040504050005020304" pitchFamily="18" charset="0"/>
              </a:rPr>
              <a:t>locate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>
                <a:latin typeface="Amasis MT Pro" panose="02040504050005020304" pitchFamily="18" charset="0"/>
              </a:rPr>
              <a:t>press_return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>
                <a:latin typeface="Amasis MT Pro" panose="02040504050005020304" pitchFamily="18" charset="0"/>
              </a:rPr>
              <a:t>@create_shifted_maxwellian.include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err="1">
                <a:latin typeface="Amasis MT Pro" panose="02040504050005020304" pitchFamily="18" charset="0"/>
              </a:rPr>
              <a:t>Make_dVr_dVx</a:t>
            </a:r>
            <a:endParaRPr lang="es-PE" sz="200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s-PE" sz="200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s-PE" sz="200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2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AAE9C-F88A-43EA-6AEA-2ABE31B1C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3D825-15B7-E820-32FE-79E96077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Kinetic_H2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775206-AD84-5C16-165A-3CE75E94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19" y="2108201"/>
            <a:ext cx="10502537" cy="4167908"/>
          </a:xfrm>
        </p:spPr>
        <p:txBody>
          <a:bodyPr numCol="3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@create_shifted_Maxwellian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sigmav_cx_HH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sigmav_H1s_H2s_HH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sigmav_H1s_H1s_HH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sigmav_ion_HH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sigma_EL_H_HH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sigma_cx_hh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sigmav_H1s_Hn_HP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sigmav_P_P_HP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sigmav_p_Hn2_HP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sigmav_P_H1s_HP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sigmav_H1s_Hn3_HH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sigmav_H2p_H2s_HH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sigmav_P_H1s_HH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sigma_EL_HH_HH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sigma_EL_P_HH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Path_Interp_2D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sval</a:t>
            </a:r>
          </a:p>
          <a:p>
            <a:pPr marL="457200" indent="-457200">
              <a:buFont typeface="+mj-lt"/>
              <a:buAutoNum type="arabicPeriod"/>
            </a:pPr>
            <a:r>
              <a:rPr lang="es-PE">
                <a:latin typeface="Amasis MT Pro" panose="02040504050005020304" pitchFamily="18" charset="0"/>
              </a:rPr>
              <a:t>press_return</a:t>
            </a:r>
          </a:p>
        </p:txBody>
      </p:sp>
    </p:spTree>
    <p:extLst>
      <p:ext uri="{BB962C8B-B14F-4D97-AF65-F5344CB8AC3E}">
        <p14:creationId xmlns:p14="http://schemas.microsoft.com/office/powerpoint/2010/main" val="374333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920A9-A850-5407-79EF-2C7B9791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0D569-6F3F-74F6-BB1A-6996046F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286603"/>
            <a:ext cx="4998720" cy="145075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PE" sz="36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Create_Kinetic_H_mesh</a:t>
            </a:r>
            <a:endParaRPr lang="es-PE" sz="3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653C4-6350-A69B-61A5-43D6E8BCD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07033"/>
            <a:ext cx="4998720" cy="4167908"/>
          </a:xfrm>
        </p:spPr>
        <p:txBody>
          <a:bodyPr numCol="1"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PE" sz="2800" err="1">
                <a:latin typeface="Amasis MT Pro" panose="02040504050005020304" pitchFamily="18" charset="0"/>
              </a:rPr>
              <a:t>create_vrvxmesh</a:t>
            </a:r>
            <a:endParaRPr lang="es-PE" sz="2800">
              <a:latin typeface="Amasis MT Pro" panose="020405040500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PE" sz="2800">
                <a:latin typeface="Amasis MT Pro" panose="02040504050005020304" pitchFamily="18" charset="0"/>
              </a:rPr>
              <a:t>sigmav_ion_h0</a:t>
            </a:r>
          </a:p>
          <a:p>
            <a:pPr marL="742950" indent="-742950">
              <a:buFont typeface="+mj-lt"/>
              <a:buAutoNum type="arabicPeriod"/>
            </a:pPr>
            <a:r>
              <a:rPr lang="es-PE" sz="2800">
                <a:latin typeface="Amasis MT Pro" panose="02040504050005020304" pitchFamily="18" charset="0"/>
              </a:rPr>
              <a:t>sigmav_cx_h0</a:t>
            </a:r>
          </a:p>
          <a:p>
            <a:pPr marL="742950" indent="-742950">
              <a:buFont typeface="+mj-lt"/>
              <a:buAutoNum type="arabicPeriod"/>
            </a:pPr>
            <a:r>
              <a:rPr lang="es-PE" sz="2800" err="1">
                <a:latin typeface="Amasis MT Pro" panose="02040504050005020304" pitchFamily="18" charset="0"/>
              </a:rPr>
              <a:t>JHS_Coef</a:t>
            </a:r>
            <a:endParaRPr lang="es-PE" sz="2800">
              <a:latin typeface="Amasis MT Pro" panose="020405040500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PE" sz="2800">
                <a:latin typeface="Amasis MT Pro" panose="02040504050005020304" pitchFamily="18" charset="0"/>
              </a:rPr>
              <a:t>collrad_sigmav_ion_h0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0919451-6325-ED72-7C7E-F9F780574165}"/>
              </a:ext>
            </a:extLst>
          </p:cNvPr>
          <p:cNvSpPr txBox="1">
            <a:spLocks/>
          </p:cNvSpPr>
          <p:nvPr/>
        </p:nvSpPr>
        <p:spPr>
          <a:xfrm>
            <a:off x="6214872" y="286603"/>
            <a:ext cx="5215128" cy="14507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Create_Kinetic_H2_mesh</a:t>
            </a:r>
            <a:endParaRPr lang="es-PE" sz="360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9D5DCFD-1F0C-6B8E-FC20-1EF3DCA883D0}"/>
              </a:ext>
            </a:extLst>
          </p:cNvPr>
          <p:cNvSpPr txBox="1">
            <a:spLocks/>
          </p:cNvSpPr>
          <p:nvPr/>
        </p:nvSpPr>
        <p:spPr>
          <a:xfrm>
            <a:off x="6214871" y="1907033"/>
            <a:ext cx="5215129" cy="4167908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PE" sz="2800" err="1">
                <a:latin typeface="Amasis MT Pro" panose="02040504050005020304" pitchFamily="18" charset="0"/>
              </a:rPr>
              <a:t>create_vrvxmesh</a:t>
            </a:r>
            <a:endParaRPr lang="es-PE" sz="280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800">
                <a:latin typeface="Amasis MT Pro" panose="02040504050005020304" pitchFamily="18" charset="0"/>
              </a:rPr>
              <a:t>sigmav_ion_HH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800">
                <a:latin typeface="Amasis MT Pro" panose="02040504050005020304" pitchFamily="18" charset="0"/>
              </a:rPr>
              <a:t>sigmav_H1s_H1s_HH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800">
                <a:latin typeface="Amasis MT Pro" panose="02040504050005020304" pitchFamily="18" charset="0"/>
              </a:rPr>
              <a:t>sigmav_H1s_H2s_HH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800">
                <a:latin typeface="Amasis MT Pro" panose="02040504050005020304" pitchFamily="18" charset="0"/>
              </a:rPr>
              <a:t>sigmav_cx_HH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ABCD8B7-7B0D-BAEB-C1DB-57E1EFC7620B}"/>
              </a:ext>
            </a:extLst>
          </p:cNvPr>
          <p:cNvSpPr/>
          <p:nvPr/>
        </p:nvSpPr>
        <p:spPr>
          <a:xfrm>
            <a:off x="5820157" y="1014983"/>
            <a:ext cx="45719" cy="5059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23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1D0A-8BE0-2CFA-FBE7-72F6271A3B6B}"/>
              </a:ext>
            </a:extLst>
          </p:cNvPr>
          <p:cNvSpPr txBox="1">
            <a:spLocks/>
          </p:cNvSpPr>
          <p:nvPr/>
        </p:nvSpPr>
        <p:spPr>
          <a:xfrm>
            <a:off x="521208" y="471274"/>
            <a:ext cx="3253969" cy="75835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Interp_fVrVxX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B8B8B-E6C6-82EB-3911-7D2B3C0ED4A6}"/>
              </a:ext>
            </a:extLst>
          </p:cNvPr>
          <p:cNvSpPr txBox="1">
            <a:spLocks/>
          </p:cNvSpPr>
          <p:nvPr/>
        </p:nvSpPr>
        <p:spPr>
          <a:xfrm>
            <a:off x="521208" y="1437300"/>
            <a:ext cx="4998720" cy="1897524"/>
          </a:xfrm>
          <a:prstGeom prst="rect">
            <a:avLst/>
          </a:prstGeom>
        </p:spPr>
        <p:txBody>
          <a:bodyPr numCol="1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s-PE" sz="2800" err="1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Make_dVr_dVx</a:t>
            </a:r>
            <a:endParaRPr lang="es-PE" sz="2800">
              <a:solidFill>
                <a:schemeClr val="bg2">
                  <a:lumMod val="25000"/>
                </a:schemeClr>
              </a:solidFill>
              <a:latin typeface="Amasis MT Pro" panose="020405040500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PE" sz="2800">
                <a:latin typeface="Amasis MT Pro" panose="02040504050005020304" pitchFamily="18" charset="0"/>
              </a:rPr>
              <a:t>press_return</a:t>
            </a:r>
          </a:p>
          <a:p>
            <a:pPr marL="742950" indent="-742950">
              <a:buFont typeface="+mj-lt"/>
              <a:buAutoNum type="arabicPeriod"/>
            </a:pPr>
            <a:r>
              <a:rPr lang="es-PE" sz="2800">
                <a:latin typeface="Amasis MT Pro" panose="02040504050005020304" pitchFamily="18" charset="0"/>
              </a:rPr>
              <a:t>locate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32AA7E-B6E1-8169-B07C-A4EDCF766087}"/>
              </a:ext>
            </a:extLst>
          </p:cNvPr>
          <p:cNvSpPr txBox="1">
            <a:spLocks/>
          </p:cNvSpPr>
          <p:nvPr/>
        </p:nvSpPr>
        <p:spPr>
          <a:xfrm>
            <a:off x="6214871" y="1437300"/>
            <a:ext cx="5215129" cy="1897524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PE" sz="2800">
                <a:latin typeface="Amasis MT Pro" panose="02040504050005020304" pitchFamily="18" charset="0"/>
              </a:rPr>
              <a:t>interpol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CDD33D7-D920-7849-B3FA-371FC569AD64}"/>
              </a:ext>
            </a:extLst>
          </p:cNvPr>
          <p:cNvSpPr txBox="1">
            <a:spLocks/>
          </p:cNvSpPr>
          <p:nvPr/>
        </p:nvSpPr>
        <p:spPr>
          <a:xfrm>
            <a:off x="521208" y="3542493"/>
            <a:ext cx="4998720" cy="6343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Lyman_Alpha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6279028-E4BD-4EC8-3E7C-280E1FC1D61A}"/>
              </a:ext>
            </a:extLst>
          </p:cNvPr>
          <p:cNvSpPr txBox="1">
            <a:spLocks/>
          </p:cNvSpPr>
          <p:nvPr/>
        </p:nvSpPr>
        <p:spPr>
          <a:xfrm>
            <a:off x="6096000" y="3542493"/>
            <a:ext cx="4998720" cy="6343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Balmer_Alpha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139CACC-34B7-ACB3-2130-86628D06DA95}"/>
              </a:ext>
            </a:extLst>
          </p:cNvPr>
          <p:cNvSpPr txBox="1">
            <a:spLocks/>
          </p:cNvSpPr>
          <p:nvPr/>
        </p:nvSpPr>
        <p:spPr>
          <a:xfrm>
            <a:off x="521208" y="4345350"/>
            <a:ext cx="4998720" cy="1286056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s-PE" sz="2800" err="1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JHR_Coef</a:t>
            </a:r>
            <a:endParaRPr lang="es-PE" sz="2800">
              <a:solidFill>
                <a:schemeClr val="bg2">
                  <a:lumMod val="25000"/>
                </a:schemeClr>
              </a:solidFill>
              <a:latin typeface="Amasis MT Pro" panose="020405040500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PE" sz="2800" err="1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NHSaha</a:t>
            </a:r>
            <a:endParaRPr lang="es-PE" sz="2800">
              <a:latin typeface="Amasis MT Pro" panose="02040504050005020304" pitchFamily="18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BCB923-7BAD-7974-3351-68C8AE766AC6}"/>
              </a:ext>
            </a:extLst>
          </p:cNvPr>
          <p:cNvSpPr txBox="1">
            <a:spLocks/>
          </p:cNvSpPr>
          <p:nvPr/>
        </p:nvSpPr>
        <p:spPr>
          <a:xfrm>
            <a:off x="6096000" y="4345350"/>
            <a:ext cx="4998720" cy="1286056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s-PE" sz="2800" err="1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JHR_Coef</a:t>
            </a:r>
            <a:endParaRPr lang="es-PE" sz="2800">
              <a:solidFill>
                <a:schemeClr val="bg2">
                  <a:lumMod val="25000"/>
                </a:schemeClr>
              </a:solidFill>
              <a:latin typeface="Amasis MT Pro" panose="020405040500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PE" sz="2800" err="1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NHSaha</a:t>
            </a:r>
            <a:endParaRPr lang="es-PE" sz="2800">
              <a:latin typeface="Amasis MT Pro" panose="02040504050005020304" pitchFamily="18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0A48815-8AB1-18DA-32A2-57E7FABC5409}"/>
              </a:ext>
            </a:extLst>
          </p:cNvPr>
          <p:cNvSpPr txBox="1">
            <a:spLocks/>
          </p:cNvSpPr>
          <p:nvPr/>
        </p:nvSpPr>
        <p:spPr>
          <a:xfrm>
            <a:off x="6096000" y="471274"/>
            <a:ext cx="3253969" cy="75835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Interp_Scalarx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7012BBA-7E8E-E4E9-E502-4CA4BC7C05D8}"/>
              </a:ext>
            </a:extLst>
          </p:cNvPr>
          <p:cNvCxnSpPr/>
          <p:nvPr/>
        </p:nvCxnSpPr>
        <p:spPr>
          <a:xfrm>
            <a:off x="326571" y="1229631"/>
            <a:ext cx="10768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2FD0D60-5243-EFAE-23D2-7686F9D7463D}"/>
              </a:ext>
            </a:extLst>
          </p:cNvPr>
          <p:cNvCxnSpPr/>
          <p:nvPr/>
        </p:nvCxnSpPr>
        <p:spPr>
          <a:xfrm>
            <a:off x="326569" y="4257810"/>
            <a:ext cx="10768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EA8B6A8-114C-D3F7-D79F-6739134253B9}"/>
              </a:ext>
            </a:extLst>
          </p:cNvPr>
          <p:cNvSpPr/>
          <p:nvPr/>
        </p:nvSpPr>
        <p:spPr>
          <a:xfrm>
            <a:off x="5264985" y="471274"/>
            <a:ext cx="45719" cy="5059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973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F5C06-CB49-294B-2D85-FF278EDED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F8E0F-A264-388E-3EA8-9539CC86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286603"/>
            <a:ext cx="4998720" cy="145075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PE" sz="36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@KN1D.include</a:t>
            </a:r>
            <a:endParaRPr lang="es-PE" sz="36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42F135-B89D-9EC2-D68C-1C77BD81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07034"/>
            <a:ext cx="4998720" cy="1277038"/>
          </a:xfrm>
        </p:spPr>
        <p:txBody>
          <a:bodyPr numCol="1"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PE" sz="2800">
                <a:latin typeface="Amasis MT Pro" panose="02040504050005020304" pitchFamily="18" charset="0"/>
              </a:rPr>
              <a:t>locate</a:t>
            </a:r>
          </a:p>
          <a:p>
            <a:pPr marL="742950" indent="-742950">
              <a:buFont typeface="+mj-lt"/>
              <a:buAutoNum type="arabicPeriod"/>
            </a:pPr>
            <a:r>
              <a:rPr lang="es-PE" sz="2800">
                <a:latin typeface="Amasis MT Pro" panose="02040504050005020304" pitchFamily="18" charset="0"/>
              </a:rPr>
              <a:t>normal2data</a:t>
            </a:r>
          </a:p>
          <a:p>
            <a:pPr marL="0" indent="0">
              <a:buNone/>
            </a:pPr>
            <a:endParaRPr lang="es-PE" sz="2800">
              <a:latin typeface="Amasis MT Pro" panose="02040504050005020304" pitchFamily="18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908C240-89EB-403F-84E5-984B6A5EA8C7}"/>
              </a:ext>
            </a:extLst>
          </p:cNvPr>
          <p:cNvSpPr txBox="1">
            <a:spLocks/>
          </p:cNvSpPr>
          <p:nvPr/>
        </p:nvSpPr>
        <p:spPr>
          <a:xfrm>
            <a:off x="6214871" y="1907033"/>
            <a:ext cx="5215129" cy="1450756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PE" sz="2800">
                <a:latin typeface="Amasis MT Pro" panose="02040504050005020304" pitchFamily="18" charset="0"/>
              </a:rPr>
              <a:t>data2normal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905260B-ECCD-2F21-5005-0180BB588140}"/>
              </a:ext>
            </a:extLst>
          </p:cNvPr>
          <p:cNvSpPr txBox="1">
            <a:spLocks/>
          </p:cNvSpPr>
          <p:nvPr/>
        </p:nvSpPr>
        <p:spPr>
          <a:xfrm>
            <a:off x="6096000" y="286602"/>
            <a:ext cx="4998720" cy="14507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@KN1D_limiter.include</a:t>
            </a:r>
            <a:endParaRPr lang="es-PE" sz="360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ABA85F2-8217-4C09-3A35-3D43C579CC41}"/>
              </a:ext>
            </a:extLst>
          </p:cNvPr>
          <p:cNvSpPr txBox="1">
            <a:spLocks/>
          </p:cNvSpPr>
          <p:nvPr/>
        </p:nvSpPr>
        <p:spPr>
          <a:xfrm>
            <a:off x="293046" y="3357789"/>
            <a:ext cx="5574792" cy="7253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Create_shifted_Maxwellian </a:t>
            </a:r>
            <a:endParaRPr lang="es-PE" sz="360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7AE87B09-7D99-27A6-2749-FC8765D837F2}"/>
              </a:ext>
            </a:extLst>
          </p:cNvPr>
          <p:cNvSpPr txBox="1">
            <a:spLocks/>
          </p:cNvSpPr>
          <p:nvPr/>
        </p:nvSpPr>
        <p:spPr>
          <a:xfrm>
            <a:off x="581081" y="4083166"/>
            <a:ext cx="6587161" cy="1252781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s-PE" sz="2800">
                <a:latin typeface="Amasis MT Pro" panose="02040504050005020304" pitchFamily="18" charset="0"/>
              </a:rPr>
              <a:t>@create_shifted_maxwellian.include</a:t>
            </a:r>
          </a:p>
          <a:p>
            <a:pPr marL="742950" indent="-742950">
              <a:buFont typeface="+mj-lt"/>
              <a:buAutoNum type="arabicPeriod"/>
            </a:pPr>
            <a:r>
              <a:rPr lang="es-PE" sz="2800" err="1">
                <a:latin typeface="Amasis MT Pro" panose="02040504050005020304" pitchFamily="18" charset="0"/>
              </a:rPr>
              <a:t>Make_dVr_dVx</a:t>
            </a:r>
            <a:endParaRPr lang="es-PE" sz="2800">
              <a:latin typeface="Amasis MT Pro" panose="02040504050005020304" pitchFamily="18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7E9A3C4-EE44-877A-4C39-A6671C9E89E5}"/>
              </a:ext>
            </a:extLst>
          </p:cNvPr>
          <p:cNvSpPr txBox="1">
            <a:spLocks/>
          </p:cNvSpPr>
          <p:nvPr/>
        </p:nvSpPr>
        <p:spPr>
          <a:xfrm>
            <a:off x="293046" y="5275503"/>
            <a:ext cx="5802954" cy="12103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err="1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Make_dVr_dVx</a:t>
            </a:r>
            <a:endParaRPr lang="es-PE" sz="3600">
              <a:solidFill>
                <a:schemeClr val="bg2">
                  <a:lumMod val="25000"/>
                </a:schemeClr>
              </a:solidFill>
              <a:latin typeface="Amasis MT Pro" panose="02040504050005020304" pitchFamily="18" charset="0"/>
            </a:endParaRPr>
          </a:p>
          <a:p>
            <a:r>
              <a:rPr lang="es-PE" sz="360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 </a:t>
            </a:r>
            <a:endParaRPr lang="es-PE" sz="360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CCD5D41-8E68-2EFC-4ED2-36F437AC2CA0}"/>
              </a:ext>
            </a:extLst>
          </p:cNvPr>
          <p:cNvCxnSpPr>
            <a:cxnSpLocks/>
          </p:cNvCxnSpPr>
          <p:nvPr/>
        </p:nvCxnSpPr>
        <p:spPr>
          <a:xfrm>
            <a:off x="1263503" y="6061329"/>
            <a:ext cx="9902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18E91F4-461B-E3FE-28E0-276D8D573644}"/>
              </a:ext>
            </a:extLst>
          </p:cNvPr>
          <p:cNvCxnSpPr>
            <a:cxnSpLocks/>
          </p:cNvCxnSpPr>
          <p:nvPr/>
        </p:nvCxnSpPr>
        <p:spPr>
          <a:xfrm>
            <a:off x="1263503" y="4083167"/>
            <a:ext cx="9902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4E6AF91-CBA7-3F2E-AB61-128269EF7A96}"/>
              </a:ext>
            </a:extLst>
          </p:cNvPr>
          <p:cNvSpPr/>
          <p:nvPr/>
        </p:nvSpPr>
        <p:spPr>
          <a:xfrm>
            <a:off x="5820157" y="1014984"/>
            <a:ext cx="156973" cy="2201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839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99B1073-B05E-72A0-18FE-E3D86B65DA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964564"/>
              </p:ext>
            </p:extLst>
          </p:nvPr>
        </p:nvGraphicFramePr>
        <p:xfrm>
          <a:off x="186863" y="267046"/>
          <a:ext cx="5467350" cy="605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67461" imgH="6058097" progId="Excel.Sheet.12">
                  <p:embed/>
                </p:oleObj>
              </mc:Choice>
              <mc:Fallback>
                <p:oleObj name="Worksheet" r:id="rId2" imgW="5467461" imgH="6058097" progId="Excel.Sheet.12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199B1073-B05E-72A0-18FE-E3D86B65D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863" y="267046"/>
                        <a:ext cx="5467350" cy="605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59FAC939-CFF9-7BE4-BC6A-D0AEBC43F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549108"/>
              </p:ext>
            </p:extLst>
          </p:nvPr>
        </p:nvGraphicFramePr>
        <p:xfrm>
          <a:off x="6096000" y="267046"/>
          <a:ext cx="5467350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67461" imgH="5819841" progId="Excel.Sheet.12">
                  <p:embed/>
                </p:oleObj>
              </mc:Choice>
              <mc:Fallback>
                <p:oleObj name="Worksheet" r:id="rId4" imgW="5467461" imgH="5819841" progId="Excel.Sheet.12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59FAC939-CFF9-7BE4-BC6A-D0AEBC43F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267046"/>
                        <a:ext cx="5467350" cy="581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54556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{6FB5E5BE-6C1D-481E-A0AD-C9846045DA58}tf22712842_win32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Personalizado</vt:lpstr>
      <vt:lpstr>KN1D</vt:lpstr>
      <vt:lpstr>Tree of functions</vt:lpstr>
      <vt:lpstr>KN1D</vt:lpstr>
      <vt:lpstr>Kinetic_H</vt:lpstr>
      <vt:lpstr>Kinetic_H2</vt:lpstr>
      <vt:lpstr>Create_Kinetic_H_mesh</vt:lpstr>
      <vt:lpstr>PowerPoint Presentation</vt:lpstr>
      <vt:lpstr>@KN1D.include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 Becerra</dc:creator>
  <cp:revision>1</cp:revision>
  <dcterms:created xsi:type="dcterms:W3CDTF">2025-02-13T04:00:43Z</dcterms:created>
  <dcterms:modified xsi:type="dcterms:W3CDTF">2025-02-18T23:43:38Z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