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1046" r:id="rId5"/>
    <p:sldId id="1052" r:id="rId6"/>
    <p:sldId id="10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B3DC46-EE04-007C-A554-32E0D9258B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EE5AB-29FB-8089-B3EA-A0BFD3FF5B04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Section 1: Big picture</vt:lpstr>
      <vt:lpstr>Notation </vt:lpstr>
      <vt:lpstr>Next … Section 2: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42</cp:revision>
  <dcterms:created xsi:type="dcterms:W3CDTF">2024-09-13T14:25:14Z</dcterms:created>
  <dcterms:modified xsi:type="dcterms:W3CDTF">2024-10-25T22:40:05Z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