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1046" r:id="rId5"/>
    <p:sldId id="1052" r:id="rId6"/>
    <p:sldId id="10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ED44-39A1-4EB4-BF7E-62DC2090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Section 1: Big picture</vt:lpstr>
      <vt:lpstr>The DES</vt:lpstr>
      <vt:lpstr>Next … Section 2: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41</cp:revision>
  <dcterms:created xsi:type="dcterms:W3CDTF">2024-09-13T14:25:14Z</dcterms:created>
  <dcterms:modified xsi:type="dcterms:W3CDTF">2024-10-25T22:34:49Z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