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7" r:id="rId5"/>
    <p:sldId id="1046" r:id="rId6"/>
    <p:sldId id="1094" r:id="rId7"/>
    <p:sldId id="1025" r:id="rId8"/>
    <p:sldId id="1081" r:id="rId9"/>
    <p:sldId id="1052" r:id="rId10"/>
    <p:sldId id="1080" r:id="rId11"/>
    <p:sldId id="1082" r:id="rId12"/>
    <p:sldId id="1097" r:id="rId13"/>
    <p:sldId id="1084" r:id="rId14"/>
    <p:sldId id="1085" r:id="rId15"/>
    <p:sldId id="1086" r:id="rId16"/>
    <p:sldId id="1088" r:id="rId17"/>
    <p:sldId id="1087" r:id="rId18"/>
    <p:sldId id="1089" r:id="rId19"/>
    <p:sldId id="1091" r:id="rId20"/>
    <p:sldId id="1090" r:id="rId21"/>
    <p:sldId id="1092" r:id="rId22"/>
    <p:sldId id="1093" r:id="rId23"/>
    <p:sldId id="1095" r:id="rId24"/>
    <p:sldId id="1079" r:id="rId25"/>
    <p:sldId id="10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2381"/>
  </p:normalViewPr>
  <p:slideViewPr>
    <p:cSldViewPr snapToGrid="0">
      <p:cViewPr varScale="1">
        <p:scale>
          <a:sx n="77" d="100"/>
          <a:sy n="7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1671139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BFB9E-F1AF-C1B9-A793-D2B5AAF73689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5E254B-73BE-4DC4-257E-062794359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7BECA4-3955-8619-8706-BDFD63D5E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0EC2A-F01C-8470-1B1C-BF5AA6A52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7EBA7-43CA-E490-4DC6-36B864D8F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863EA-A296-C186-CE00-FDE853D76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B4782A-C124-2C7F-A05A-F336C75DB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A9123B-F456-B4A0-67E2-89DBA9E7B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7ABF8-1BBA-02F2-D915-53DB21ED4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0A4EA2-26E6-EA71-5A1F-B4469970C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527BA-BC35-BDD8-8454-A16B50D3E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757188"/>
            <a:ext cx="5181600" cy="4111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E20E8-7B00-DCEE-AF96-6116E30E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94" y="1200102"/>
            <a:ext cx="30480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49B9E-2639-3A98-5C33-543499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4" y="2986140"/>
            <a:ext cx="30480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D8FB2D-D50A-361C-CB3C-E1712D32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990F9-E363-D941-494E-B7E531C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SHOW A “PROFESSIONAL”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89C125-A9D8-3355-FC50-EB8EEFBE5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0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DCB9-AA7F-8556-0A70-95522FB4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ADD AN INTOR SLIDE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E91-9F4C-9BB3-865C-2D396587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&lt;time bombs intuition?&gt;</a:t>
            </a:r>
          </a:p>
          <a:p>
            <a:pPr marL="0" indent="0">
              <a:buNone/>
            </a:pPr>
            <a:r>
              <a:rPr lang="en-US"/>
              <a:t>&lt;speed&gt;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1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6547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discrete event simulation (DES) models, usually require sampling times at which specific transitions or events could occur.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4204035"/>
            <a:ext cx="731520" cy="73152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669C9327-8481-7061-17FB-902B71BEB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5637944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4337861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4337861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579121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5791217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3293048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2315148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200598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4741721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3763821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1649271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2698767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1245411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222331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3665635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A4F7E60-DED1-630C-5B20-1F2B365A0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9CD80F-6ECA-BDB1-B98B-FC3D844D0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2511380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2527853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C5B1C-C911-E887-4054-7DE2010C0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11FE-F6A4-F908-6397-003639BB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D1DF-4118-B13A-6BF8-A9B174F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490C34-1F62-1857-BFB2-DF164AFC5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No death throughout the at-risk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4F0B194-E97B-8FE6-EF4E-8C19E5894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63218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833</Words>
  <Application>Microsoft Macintosh PowerPoint</Application>
  <PresentationFormat>Widescreen</PresentationFormat>
  <Paragraphs>170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Section 1: Big picture</vt:lpstr>
      <vt:lpstr>MAYBE ADD AN INTOR SLIDE ?</vt:lpstr>
      <vt:lpstr>Background</vt:lpstr>
      <vt:lpstr>Graphical notation</vt:lpstr>
      <vt:lpstr>Graphical notation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MAYBE SHOW A “PROFESSIONAL” MODEL</vt:lpstr>
      <vt:lpstr>Next … Section 2: Theory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111</cp:revision>
  <dcterms:created xsi:type="dcterms:W3CDTF">2024-09-13T14:25:14Z</dcterms:created>
  <dcterms:modified xsi:type="dcterms:W3CDTF">2024-10-27T01:42:26Z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