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2127-00CC-0F47-F947-38123536F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Discrete Event Simulation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036C4-A865-79B3-DE0D-C7B1B9C7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Trikalinos</a:t>
            </a:r>
            <a:r>
              <a:rPr lang="en-US" dirty="0"/>
              <a:t>, F </a:t>
            </a:r>
            <a:r>
              <a:rPr lang="en-US" dirty="0" err="1"/>
              <a:t>Alarid</a:t>
            </a:r>
            <a:r>
              <a:rPr lang="en-US" dirty="0"/>
              <a:t>-Escudero, Y </a:t>
            </a:r>
            <a:r>
              <a:rPr lang="en-US" dirty="0" err="1"/>
              <a:t>Sereda</a:t>
            </a:r>
            <a:r>
              <a:rPr lang="en-US" dirty="0"/>
              <a:t>, SA </a:t>
            </a:r>
            <a:r>
              <a:rPr lang="en-US" dirty="0" err="1"/>
              <a:t>Chrysanthopoulou</a:t>
            </a:r>
            <a:endParaRPr lang="en-US" dirty="0"/>
          </a:p>
          <a:p>
            <a:endParaRPr lang="en-US" dirty="0"/>
          </a:p>
          <a:p>
            <a:r>
              <a:rPr lang="en-US" dirty="0"/>
              <a:t>SMDM 2024 (Boston MA)</a:t>
            </a:r>
          </a:p>
        </p:txBody>
      </p:sp>
    </p:spTree>
    <p:extLst>
      <p:ext uri="{BB962C8B-B14F-4D97-AF65-F5344CB8AC3E}">
        <p14:creationId xmlns:p14="http://schemas.microsoft.com/office/powerpoint/2010/main" val="9324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1492-E8AA-85BE-047E-29FDAE6F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DFD0-224D-B9E5-79B2-783AA7E8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no financial or other conflicts to declare </a:t>
            </a:r>
          </a:p>
          <a:p>
            <a:r>
              <a:rPr lang="en-US" dirty="0"/>
              <a:t>All are supported by NCI …. </a:t>
            </a:r>
          </a:p>
          <a:p>
            <a:r>
              <a:rPr lang="en-US" dirty="0" err="1"/>
              <a:t>Trikalinos</a:t>
            </a:r>
            <a:r>
              <a:rPr lang="en-US" dirty="0"/>
              <a:t> and </a:t>
            </a:r>
            <a:r>
              <a:rPr lang="en-US" dirty="0" err="1"/>
              <a:t>Sereda</a:t>
            </a:r>
            <a:r>
              <a:rPr lang="en-US" dirty="0"/>
              <a:t> developed and maintain the </a:t>
            </a:r>
            <a:r>
              <a:rPr lang="en-US" b="1" dirty="0" err="1"/>
              <a:t>nhppp</a:t>
            </a:r>
            <a:r>
              <a:rPr lang="en-US" dirty="0"/>
              <a:t> R package... </a:t>
            </a:r>
          </a:p>
        </p:txBody>
      </p:sp>
    </p:spTree>
    <p:extLst>
      <p:ext uri="{BB962C8B-B14F-4D97-AF65-F5344CB8AC3E}">
        <p14:creationId xmlns:p14="http://schemas.microsoft.com/office/powerpoint/2010/main" val="80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37745"/>
              </p:ext>
            </p:extLst>
          </p:nvPr>
        </p:nvGraphicFramePr>
        <p:xfrm>
          <a:off x="1216572" y="535940"/>
          <a:ext cx="10515597" cy="5786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6789683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041631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as a composition of point processes: 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a DES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gentle introduction to one-dimensional point processes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NHPPPs are often a good choice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NHPPPs – key properties that allow for fast sampling and justify clever tricks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 algorithms and the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nhppp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8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Guided exercise: Implement a simple cancer natural history DES, demonstrating 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unconditional sampling of events 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 conditional on the number of events, and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 conditional on downstream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861848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BFB9E-F1AF-C1B9-A793-D2B5AAF73689}"/>
              </a:ext>
            </a:extLst>
          </p:cNvPr>
          <p:cNvSpPr txBox="1"/>
          <p:nvPr/>
        </p:nvSpPr>
        <p:spPr>
          <a:xfrm>
            <a:off x="1208690" y="168166"/>
            <a:ext cx="379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 27</a:t>
            </a:r>
            <a:r>
              <a:rPr lang="en-US" baseline="30000" dirty="0"/>
              <a:t>th</a:t>
            </a:r>
            <a:r>
              <a:rPr lang="en-US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9B87-7605-CB25-BCEF-AFFEE66B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538C-E233-F06D-76BC-77A600E1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&lt;Any slide about code of conduct etc. from the conference&gt;</a:t>
            </a:r>
          </a:p>
          <a:p>
            <a:r>
              <a:rPr lang="en-US" dirty="0"/>
              <a:t>&lt;Bathroom locations&gt;</a:t>
            </a:r>
          </a:p>
          <a:p>
            <a:r>
              <a:rPr lang="en-US" dirty="0"/>
              <a:t>&lt;</a:t>
            </a:r>
            <a:r>
              <a:rPr lang="en-US" dirty="0" err="1"/>
              <a:t>Wifi</a:t>
            </a:r>
            <a:r>
              <a:rPr lang="en-US" dirty="0"/>
              <a:t> and stuff&gt;</a:t>
            </a:r>
          </a:p>
          <a:p>
            <a:r>
              <a:rPr lang="en-US" dirty="0"/>
              <a:t>&lt;Format for the course&gt;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2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B025-ACDB-8C85-06BF-74CD576C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7532-550D-2F82-0820-A0FA2926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 able to discuss: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Three properties of NHPPPs (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memorylessness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composability, and transmutation by transforming the time axis) that are important for simulation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Sampling a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lgorithms and their use via </a:t>
            </a:r>
            <a:r>
              <a:rPr lang="en-US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nhppp</a:t>
            </a: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package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do conditional simulations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structure the code of a basic DES</a:t>
            </a:r>
          </a:p>
        </p:txBody>
      </p:sp>
    </p:spTree>
    <p:extLst>
      <p:ext uri="{BB962C8B-B14F-4D97-AF65-F5344CB8AC3E}">
        <p14:creationId xmlns:p14="http://schemas.microsoft.com/office/powerpoint/2010/main" val="5565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282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Office Theme</vt:lpstr>
      <vt:lpstr>Advanced Discrete Event Simulation in R</vt:lpstr>
      <vt:lpstr>Disclosures</vt:lpstr>
      <vt:lpstr>PowerPoint Presentation</vt:lpstr>
      <vt:lpstr>PowerPoint Presentation</vt:lpstr>
      <vt:lpstr>Learning objectives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6</cp:revision>
  <dcterms:created xsi:type="dcterms:W3CDTF">2024-09-13T14:25:14Z</dcterms:created>
  <dcterms:modified xsi:type="dcterms:W3CDTF">2024-09-13T18:20:09Z</dcterms:modified>
</cp:coreProperties>
</file>