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64" r:id="rId5"/>
    <p:sldId id="357" r:id="rId6"/>
    <p:sldId id="349" r:id="rId7"/>
    <p:sldId id="350" r:id="rId8"/>
    <p:sldId id="330" r:id="rId9"/>
    <p:sldId id="331" r:id="rId10"/>
    <p:sldId id="352" r:id="rId11"/>
    <p:sldId id="353" r:id="rId12"/>
    <p:sldId id="326" r:id="rId13"/>
    <p:sldId id="355" r:id="rId14"/>
    <p:sldId id="333" r:id="rId15"/>
    <p:sldId id="356" r:id="rId16"/>
    <p:sldId id="358" r:id="rId17"/>
    <p:sldId id="337" r:id="rId18"/>
    <p:sldId id="365" r:id="rId19"/>
    <p:sldId id="364" r:id="rId20"/>
    <p:sldId id="340" r:id="rId21"/>
    <p:sldId id="360" r:id="rId22"/>
    <p:sldId id="366" r:id="rId23"/>
    <p:sldId id="359" r:id="rId24"/>
    <p:sldId id="345" r:id="rId25"/>
    <p:sldId id="319" r:id="rId26"/>
    <p:sldId id="320" r:id="rId27"/>
    <p:sldId id="361" r:id="rId28"/>
    <p:sldId id="321" r:id="rId29"/>
    <p:sldId id="323" r:id="rId30"/>
    <p:sldId id="367" r:id="rId31"/>
    <p:sldId id="324" r:id="rId32"/>
    <p:sldId id="347" r:id="rId33"/>
    <p:sldId id="325" r:id="rId34"/>
    <p:sldId id="31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AAEAC"/>
    <a:srgbClr val="87D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EB239-05BD-43E0-A695-BDEFBA2A056B}" v="3" dt="2022-10-25T01:03:17.841"/>
    <p1510:client id="{9084184E-EFE6-48B9-851F-87637334246D}" v="7" dt="2022-12-12T20:26:23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2"/>
    <p:restoredTop sz="96327"/>
  </p:normalViewPr>
  <p:slideViewPr>
    <p:cSldViewPr snapToGrid="0">
      <p:cViewPr varScale="1">
        <p:scale>
          <a:sx n="119" d="100"/>
          <a:sy n="119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ia Sereda" userId="S::yuliia.sereda@cascades.online::5cfc5e37-c875-470a-b3e2-8816ba0e8161" providerId="AD" clId="Web-{9084184E-EFE6-48B9-851F-87637334246D}"/>
    <pc:docChg chg="modSld">
      <pc:chgData name="Yuliia Sereda" userId="S::yuliia.sereda@cascades.online::5cfc5e37-c875-470a-b3e2-8816ba0e8161" providerId="AD" clId="Web-{9084184E-EFE6-48B9-851F-87637334246D}" dt="2022-12-12T20:26:23.735" v="6"/>
      <pc:docMkLst>
        <pc:docMk/>
      </pc:docMkLst>
      <pc:sldChg chg="addSp delSp modSp">
        <pc:chgData name="Yuliia Sereda" userId="S::yuliia.sereda@cascades.online::5cfc5e37-c875-470a-b3e2-8816ba0e8161" providerId="AD" clId="Web-{9084184E-EFE6-48B9-851F-87637334246D}" dt="2022-12-12T20:26:23.735" v="6"/>
        <pc:sldMkLst>
          <pc:docMk/>
          <pc:sldMk cId="1272515020" sldId="320"/>
        </pc:sldMkLst>
        <pc:spChg chg="add del mod">
          <ac:chgData name="Yuliia Sereda" userId="S::yuliia.sereda@cascades.online::5cfc5e37-c875-470a-b3e2-8816ba0e8161" providerId="AD" clId="Web-{9084184E-EFE6-48B9-851F-87637334246D}" dt="2022-12-12T20:26:23.735" v="6"/>
          <ac:spMkLst>
            <pc:docMk/>
            <pc:sldMk cId="1272515020" sldId="320"/>
            <ac:spMk id="4" creationId="{A29D3738-99C9-73F0-3EEA-44246505D25C}"/>
          </ac:spMkLst>
        </pc:spChg>
        <pc:spChg chg="mod">
          <ac:chgData name="Yuliia Sereda" userId="S::yuliia.sereda@cascades.online::5cfc5e37-c875-470a-b3e2-8816ba0e8161" providerId="AD" clId="Web-{9084184E-EFE6-48B9-851F-87637334246D}" dt="2022-12-12T20:26:19.375" v="4" actId="20577"/>
          <ac:spMkLst>
            <pc:docMk/>
            <pc:sldMk cId="1272515020" sldId="320"/>
            <ac:spMk id="400" creationId="{00000000-0000-0000-0000-000000000000}"/>
          </ac:spMkLst>
        </pc:spChg>
        <pc:picChg chg="del">
          <ac:chgData name="Yuliia Sereda" userId="S::yuliia.sereda@cascades.online::5cfc5e37-c875-470a-b3e2-8816ba0e8161" providerId="AD" clId="Web-{9084184E-EFE6-48B9-851F-87637334246D}" dt="2022-12-12T20:26:21.735" v="5"/>
          <ac:picMkLst>
            <pc:docMk/>
            <pc:sldMk cId="1272515020" sldId="320"/>
            <ac:picMk id="3" creationId="{3D01F24C-2103-26F3-71BF-CDEC397E58BA}"/>
          </ac:picMkLst>
        </pc:picChg>
      </pc:sldChg>
    </pc:docChg>
  </pc:docChgLst>
  <pc:docChgLst>
    <pc:chgData name="Yuliia Sereda" userId="5cfc5e37-c875-470a-b3e2-8816ba0e8161" providerId="ADAL" clId="{3E338C20-0748-744E-BD00-7AC58C2A99B6}"/>
    <pc:docChg chg="undo custSel addSld delSld modSld">
      <pc:chgData name="Yuliia Sereda" userId="5cfc5e37-c875-470a-b3e2-8816ba0e8161" providerId="ADAL" clId="{3E338C20-0748-744E-BD00-7AC58C2A99B6}" dt="2022-10-26T00:50:36.011" v="481" actId="255"/>
      <pc:docMkLst>
        <pc:docMk/>
      </pc:docMkLst>
      <pc:sldChg chg="del">
        <pc:chgData name="Yuliia Sereda" userId="5cfc5e37-c875-470a-b3e2-8816ba0e8161" providerId="ADAL" clId="{3E338C20-0748-744E-BD00-7AC58C2A99B6}" dt="2022-10-26T00:50:04.500" v="476" actId="2696"/>
        <pc:sldMkLst>
          <pc:docMk/>
          <pc:sldMk cId="0" sldId="289"/>
        </pc:sldMkLst>
      </pc:sldChg>
      <pc:sldChg chg="addSp modSp mod">
        <pc:chgData name="Yuliia Sereda" userId="5cfc5e37-c875-470a-b3e2-8816ba0e8161" providerId="ADAL" clId="{3E338C20-0748-744E-BD00-7AC58C2A99B6}" dt="2022-10-26T00:50:36.011" v="481" actId="255"/>
        <pc:sldMkLst>
          <pc:docMk/>
          <pc:sldMk cId="0" sldId="314"/>
        </pc:sldMkLst>
        <pc:spChg chg="add mod">
          <ac:chgData name="Yuliia Sereda" userId="5cfc5e37-c875-470a-b3e2-8816ba0e8161" providerId="ADAL" clId="{3E338C20-0748-744E-BD00-7AC58C2A99B6}" dt="2022-10-26T00:50:36.011" v="481" actId="255"/>
          <ac:spMkLst>
            <pc:docMk/>
            <pc:sldMk cId="0" sldId="314"/>
            <ac:spMk id="2" creationId="{EC64691D-186F-70BB-5275-5F357EE825CE}"/>
          </ac:spMkLst>
        </pc:spChg>
      </pc:sldChg>
      <pc:sldChg chg="del">
        <pc:chgData name="Yuliia Sereda" userId="5cfc5e37-c875-470a-b3e2-8816ba0e8161" providerId="ADAL" clId="{3E338C20-0748-744E-BD00-7AC58C2A99B6}" dt="2022-10-26T00:50:07.453" v="477" actId="2696"/>
        <pc:sldMkLst>
          <pc:docMk/>
          <pc:sldMk cId="3728619443" sldId="318"/>
        </pc:sldMkLst>
      </pc:sldChg>
      <pc:sldChg chg="addSp modSp mod">
        <pc:chgData name="Yuliia Sereda" userId="5cfc5e37-c875-470a-b3e2-8816ba0e8161" providerId="ADAL" clId="{3E338C20-0748-744E-BD00-7AC58C2A99B6}" dt="2022-10-26T00:30:16.490" v="224" actId="208"/>
        <pc:sldMkLst>
          <pc:docMk/>
          <pc:sldMk cId="1817083665" sldId="321"/>
        </pc:sldMkLst>
        <pc:spChg chg="add mod">
          <ac:chgData name="Yuliia Sereda" userId="5cfc5e37-c875-470a-b3e2-8816ba0e8161" providerId="ADAL" clId="{3E338C20-0748-744E-BD00-7AC58C2A99B6}" dt="2022-10-26T00:30:16.490" v="224" actId="208"/>
          <ac:spMkLst>
            <pc:docMk/>
            <pc:sldMk cId="1817083665" sldId="321"/>
            <ac:spMk id="3" creationId="{076114F7-E13F-E55B-5AA7-07AA576CD86C}"/>
          </ac:spMkLst>
        </pc:spChg>
        <pc:spChg chg="mod">
          <ac:chgData name="Yuliia Sereda" userId="5cfc5e37-c875-470a-b3e2-8816ba0e8161" providerId="ADAL" clId="{3E338C20-0748-744E-BD00-7AC58C2A99B6}" dt="2022-10-26T00:30:03.996" v="221" actId="1076"/>
          <ac:spMkLst>
            <pc:docMk/>
            <pc:sldMk cId="1817083665" sldId="321"/>
            <ac:spMk id="11" creationId="{1433A19A-2C0C-E4E0-91FB-3B675324CC34}"/>
          </ac:spMkLst>
        </pc:spChg>
      </pc:sldChg>
      <pc:sldChg chg="addSp delSp modSp mod">
        <pc:chgData name="Yuliia Sereda" userId="5cfc5e37-c875-470a-b3e2-8816ba0e8161" providerId="ADAL" clId="{3E338C20-0748-744E-BD00-7AC58C2A99B6}" dt="2022-10-26T00:42:52.727" v="331" actId="20577"/>
        <pc:sldMkLst>
          <pc:docMk/>
          <pc:sldMk cId="3002711021" sldId="323"/>
        </pc:sldMkLst>
        <pc:spChg chg="mod">
          <ac:chgData name="Yuliia Sereda" userId="5cfc5e37-c875-470a-b3e2-8816ba0e8161" providerId="ADAL" clId="{3E338C20-0748-744E-BD00-7AC58C2A99B6}" dt="2022-10-26T00:38:56.437" v="242"/>
          <ac:spMkLst>
            <pc:docMk/>
            <pc:sldMk cId="3002711021" sldId="323"/>
            <ac:spMk id="6" creationId="{74120135-231D-8671-BD30-9E5A22D956C9}"/>
          </ac:spMkLst>
        </pc:spChg>
        <pc:spChg chg="mod">
          <ac:chgData name="Yuliia Sereda" userId="5cfc5e37-c875-470a-b3e2-8816ba0e8161" providerId="ADAL" clId="{3E338C20-0748-744E-BD00-7AC58C2A99B6}" dt="2022-10-26T00:38:56.437" v="242"/>
          <ac:spMkLst>
            <pc:docMk/>
            <pc:sldMk cId="3002711021" sldId="323"/>
            <ac:spMk id="7" creationId="{F64B0CE7-97FC-1991-7401-14F9D21D74AE}"/>
          </ac:spMkLst>
        </pc:spChg>
        <pc:spChg chg="mod">
          <ac:chgData name="Yuliia Sereda" userId="5cfc5e37-c875-470a-b3e2-8816ba0e8161" providerId="ADAL" clId="{3E338C20-0748-744E-BD00-7AC58C2A99B6}" dt="2022-10-26T00:38:56.437" v="242"/>
          <ac:spMkLst>
            <pc:docMk/>
            <pc:sldMk cId="3002711021" sldId="323"/>
            <ac:spMk id="8" creationId="{CCA7A3B0-148C-A636-14CC-88D12F954719}"/>
          </ac:spMkLst>
        </pc:spChg>
        <pc:spChg chg="del mod">
          <ac:chgData name="Yuliia Sereda" userId="5cfc5e37-c875-470a-b3e2-8816ba0e8161" providerId="ADAL" clId="{3E338C20-0748-744E-BD00-7AC58C2A99B6}" dt="2022-10-26T00:39:24.224" v="244" actId="478"/>
          <ac:spMkLst>
            <pc:docMk/>
            <pc:sldMk cId="3002711021" sldId="323"/>
            <ac:spMk id="10" creationId="{08D6E736-2E9C-DA9D-287E-E1B900766417}"/>
          </ac:spMkLst>
        </pc:spChg>
        <pc:spChg chg="mod">
          <ac:chgData name="Yuliia Sereda" userId="5cfc5e37-c875-470a-b3e2-8816ba0e8161" providerId="ADAL" clId="{3E338C20-0748-744E-BD00-7AC58C2A99B6}" dt="2022-10-26T00:38:56.437" v="242"/>
          <ac:spMkLst>
            <pc:docMk/>
            <pc:sldMk cId="3002711021" sldId="323"/>
            <ac:spMk id="12" creationId="{C5B7A869-01F5-83D6-2828-7D1E9D663EB7}"/>
          </ac:spMkLst>
        </pc:spChg>
        <pc:spChg chg="add del mod">
          <ac:chgData name="Yuliia Sereda" userId="5cfc5e37-c875-470a-b3e2-8816ba0e8161" providerId="ADAL" clId="{3E338C20-0748-744E-BD00-7AC58C2A99B6}" dt="2022-10-26T00:39:28.005" v="246" actId="478"/>
          <ac:spMkLst>
            <pc:docMk/>
            <pc:sldMk cId="3002711021" sldId="323"/>
            <ac:spMk id="15" creationId="{B6FA3C8A-AFA1-137E-7B87-519A789DC9D1}"/>
          </ac:spMkLst>
        </pc:spChg>
        <pc:spChg chg="add mod">
          <ac:chgData name="Yuliia Sereda" userId="5cfc5e37-c875-470a-b3e2-8816ba0e8161" providerId="ADAL" clId="{3E338C20-0748-744E-BD00-7AC58C2A99B6}" dt="2022-10-26T00:39:28.870" v="247"/>
          <ac:spMkLst>
            <pc:docMk/>
            <pc:sldMk cId="3002711021" sldId="323"/>
            <ac:spMk id="16" creationId="{21D242B7-16CA-9F34-CE1C-B07328FD2B50}"/>
          </ac:spMkLst>
        </pc:spChg>
        <pc:spChg chg="add del mod">
          <ac:chgData name="Yuliia Sereda" userId="5cfc5e37-c875-470a-b3e2-8816ba0e8161" providerId="ADAL" clId="{3E338C20-0748-744E-BD00-7AC58C2A99B6}" dt="2022-10-26T00:42:52.727" v="331" actId="20577"/>
          <ac:spMkLst>
            <pc:docMk/>
            <pc:sldMk cId="3002711021" sldId="323"/>
            <ac:spMk id="19" creationId="{017E7B6F-0512-DACF-3313-9F4309441450}"/>
          </ac:spMkLst>
        </pc:spChg>
        <pc:spChg chg="del">
          <ac:chgData name="Yuliia Sereda" userId="5cfc5e37-c875-470a-b3e2-8816ba0e8161" providerId="ADAL" clId="{3E338C20-0748-744E-BD00-7AC58C2A99B6}" dt="2022-10-26T00:38:22.049" v="233" actId="478"/>
          <ac:spMkLst>
            <pc:docMk/>
            <pc:sldMk cId="3002711021" sldId="323"/>
            <ac:spMk id="35" creationId="{D50FEA4D-6BFA-8509-F92C-CE67E77E1972}"/>
          </ac:spMkLst>
        </pc:spChg>
        <pc:spChg chg="del">
          <ac:chgData name="Yuliia Sereda" userId="5cfc5e37-c875-470a-b3e2-8816ba0e8161" providerId="ADAL" clId="{3E338C20-0748-744E-BD00-7AC58C2A99B6}" dt="2022-10-26T00:38:22.049" v="233" actId="478"/>
          <ac:spMkLst>
            <pc:docMk/>
            <pc:sldMk cId="3002711021" sldId="323"/>
            <ac:spMk id="36" creationId="{3CE57B2A-BB89-CA43-41ED-AF4E5B8DBEAF}"/>
          </ac:spMkLst>
        </pc:spChg>
        <pc:spChg chg="del">
          <ac:chgData name="Yuliia Sereda" userId="5cfc5e37-c875-470a-b3e2-8816ba0e8161" providerId="ADAL" clId="{3E338C20-0748-744E-BD00-7AC58C2A99B6}" dt="2022-10-26T00:38:22.049" v="233" actId="478"/>
          <ac:spMkLst>
            <pc:docMk/>
            <pc:sldMk cId="3002711021" sldId="323"/>
            <ac:spMk id="37" creationId="{4C15E89E-4EF8-82F3-1B46-2FF433632732}"/>
          </ac:spMkLst>
        </pc:spChg>
        <pc:spChg chg="del">
          <ac:chgData name="Yuliia Sereda" userId="5cfc5e37-c875-470a-b3e2-8816ba0e8161" providerId="ADAL" clId="{3E338C20-0748-744E-BD00-7AC58C2A99B6}" dt="2022-10-26T00:38:22.049" v="233" actId="478"/>
          <ac:spMkLst>
            <pc:docMk/>
            <pc:sldMk cId="3002711021" sldId="323"/>
            <ac:spMk id="38" creationId="{B452E132-7BBB-E5FD-25CE-4412B108297F}"/>
          </ac:spMkLst>
        </pc:spChg>
        <pc:spChg chg="del mod">
          <ac:chgData name="Yuliia Sereda" userId="5cfc5e37-c875-470a-b3e2-8816ba0e8161" providerId="ADAL" clId="{3E338C20-0748-744E-BD00-7AC58C2A99B6}" dt="2022-10-26T00:39:26.353" v="245" actId="478"/>
          <ac:spMkLst>
            <pc:docMk/>
            <pc:sldMk cId="3002711021" sldId="323"/>
            <ac:spMk id="400" creationId="{00000000-0000-0000-0000-000000000000}"/>
          </ac:spMkLst>
        </pc:spChg>
        <pc:grpChg chg="add mod">
          <ac:chgData name="Yuliia Sereda" userId="5cfc5e37-c875-470a-b3e2-8816ba0e8161" providerId="ADAL" clId="{3E338C20-0748-744E-BD00-7AC58C2A99B6}" dt="2022-10-26T00:39:52.212" v="265" actId="1036"/>
          <ac:grpSpMkLst>
            <pc:docMk/>
            <pc:sldMk cId="3002711021" sldId="323"/>
            <ac:grpSpMk id="2" creationId="{D09F03A7-065E-A741-2AFF-3E1D453B8D8F}"/>
          </ac:grpSpMkLst>
        </pc:grpChg>
        <pc:grpChg chg="add del mod">
          <ac:chgData name="Yuliia Sereda" userId="5cfc5e37-c875-470a-b3e2-8816ba0e8161" providerId="ADAL" clId="{3E338C20-0748-744E-BD00-7AC58C2A99B6}" dt="2022-10-26T00:38:58.850" v="243"/>
          <ac:grpSpMkLst>
            <pc:docMk/>
            <pc:sldMk cId="3002711021" sldId="323"/>
            <ac:grpSpMk id="4" creationId="{142E5F13-AD54-766A-78AB-F9F0071AE935}"/>
          </ac:grpSpMkLst>
        </pc:grpChg>
        <pc:picChg chg="mod">
          <ac:chgData name="Yuliia Sereda" userId="5cfc5e37-c875-470a-b3e2-8816ba0e8161" providerId="ADAL" clId="{3E338C20-0748-744E-BD00-7AC58C2A99B6}" dt="2022-10-26T00:38:56.437" v="242"/>
          <ac:picMkLst>
            <pc:docMk/>
            <pc:sldMk cId="3002711021" sldId="323"/>
            <ac:picMk id="5" creationId="{C3DAC619-A393-AAD3-5EBD-56575A5BB3F2}"/>
          </ac:picMkLst>
        </pc:picChg>
        <pc:picChg chg="del">
          <ac:chgData name="Yuliia Sereda" userId="5cfc5e37-c875-470a-b3e2-8816ba0e8161" providerId="ADAL" clId="{3E338C20-0748-744E-BD00-7AC58C2A99B6}" dt="2022-10-26T00:38:22.049" v="233" actId="478"/>
          <ac:picMkLst>
            <pc:docMk/>
            <pc:sldMk cId="3002711021" sldId="323"/>
            <ac:picMk id="9" creationId="{BB29578F-1ED3-7738-6257-A0A36ED8591E}"/>
          </ac:picMkLst>
        </pc:picChg>
      </pc:sldChg>
      <pc:sldChg chg="addSp modSp mod">
        <pc:chgData name="Yuliia Sereda" userId="5cfc5e37-c875-470a-b3e2-8816ba0e8161" providerId="ADAL" clId="{3E338C20-0748-744E-BD00-7AC58C2A99B6}" dt="2022-10-26T00:41:10.597" v="317" actId="14100"/>
        <pc:sldMkLst>
          <pc:docMk/>
          <pc:sldMk cId="145104404" sldId="324"/>
        </pc:sldMkLst>
        <pc:spChg chg="mod">
          <ac:chgData name="Yuliia Sereda" userId="5cfc5e37-c875-470a-b3e2-8816ba0e8161" providerId="ADAL" clId="{3E338C20-0748-744E-BD00-7AC58C2A99B6}" dt="2022-10-26T00:41:10.597" v="317" actId="14100"/>
          <ac:spMkLst>
            <pc:docMk/>
            <pc:sldMk cId="145104404" sldId="324"/>
            <ac:spMk id="2" creationId="{0DF0DC91-A145-248C-1F7D-CC0A9C119D15}"/>
          </ac:spMkLst>
        </pc:spChg>
        <pc:grpChg chg="add mod">
          <ac:chgData name="Yuliia Sereda" userId="5cfc5e37-c875-470a-b3e2-8816ba0e8161" providerId="ADAL" clId="{3E338C20-0748-744E-BD00-7AC58C2A99B6}" dt="2022-10-26T00:40:47.890" v="315" actId="1038"/>
          <ac:grpSpMkLst>
            <pc:docMk/>
            <pc:sldMk cId="145104404" sldId="324"/>
            <ac:grpSpMk id="3" creationId="{B2B43309-E9E6-C0E7-2181-6A397399DF98}"/>
          </ac:grpSpMkLst>
        </pc:grpChg>
        <pc:picChg chg="mod">
          <ac:chgData name="Yuliia Sereda" userId="5cfc5e37-c875-470a-b3e2-8816ba0e8161" providerId="ADAL" clId="{3E338C20-0748-744E-BD00-7AC58C2A99B6}" dt="2022-10-26T00:40:23.601" v="275" actId="1036"/>
          <ac:picMkLst>
            <pc:docMk/>
            <pc:sldMk cId="145104404" sldId="324"/>
            <ac:picMk id="9" creationId="{DA3CB5E5-CF48-C224-709F-28DF2A4CEA2D}"/>
          </ac:picMkLst>
        </pc:picChg>
      </pc:sldChg>
      <pc:sldChg chg="modSp mod">
        <pc:chgData name="Yuliia Sereda" userId="5cfc5e37-c875-470a-b3e2-8816ba0e8161" providerId="ADAL" clId="{3E338C20-0748-744E-BD00-7AC58C2A99B6}" dt="2022-10-26T00:49:46.522" v="475" actId="14100"/>
        <pc:sldMkLst>
          <pc:docMk/>
          <pc:sldMk cId="433564474" sldId="325"/>
        </pc:sldMkLst>
        <pc:spChg chg="mod">
          <ac:chgData name="Yuliia Sereda" userId="5cfc5e37-c875-470a-b3e2-8816ba0e8161" providerId="ADAL" clId="{3E338C20-0748-744E-BD00-7AC58C2A99B6}" dt="2022-10-26T00:49:46.522" v="475" actId="14100"/>
          <ac:spMkLst>
            <pc:docMk/>
            <pc:sldMk cId="433564474" sldId="325"/>
            <ac:spMk id="2" creationId="{0DFA0685-ECA4-8C8F-08E7-4D4D0EE307C7}"/>
          </ac:spMkLst>
        </pc:spChg>
        <pc:spChg chg="mod">
          <ac:chgData name="Yuliia Sereda" userId="5cfc5e37-c875-470a-b3e2-8816ba0e8161" providerId="ADAL" clId="{3E338C20-0748-744E-BD00-7AC58C2A99B6}" dt="2022-10-26T00:44:56.738" v="333" actId="1076"/>
          <ac:spMkLst>
            <pc:docMk/>
            <pc:sldMk cId="433564474" sldId="325"/>
            <ac:spMk id="400" creationId="{00000000-0000-0000-0000-000000000000}"/>
          </ac:spMkLst>
        </pc:spChg>
      </pc:sldChg>
      <pc:sldChg chg="modSp mod">
        <pc:chgData name="Yuliia Sereda" userId="5cfc5e37-c875-470a-b3e2-8816ba0e8161" providerId="ADAL" clId="{3E338C20-0748-744E-BD00-7AC58C2A99B6}" dt="2022-10-25T21:29:46.633" v="5" actId="1076"/>
        <pc:sldMkLst>
          <pc:docMk/>
          <pc:sldMk cId="1863965989" sldId="326"/>
        </pc:sldMkLst>
        <pc:spChg chg="mod">
          <ac:chgData name="Yuliia Sereda" userId="5cfc5e37-c875-470a-b3e2-8816ba0e8161" providerId="ADAL" clId="{3E338C20-0748-744E-BD00-7AC58C2A99B6}" dt="2022-10-25T21:29:39.769" v="3" actId="27636"/>
          <ac:spMkLst>
            <pc:docMk/>
            <pc:sldMk cId="1863965989" sldId="326"/>
            <ac:spMk id="5" creationId="{70489D08-46A9-9047-9562-2AFD3991A1C2}"/>
          </ac:spMkLst>
        </pc:spChg>
        <pc:spChg chg="mod">
          <ac:chgData name="Yuliia Sereda" userId="5cfc5e37-c875-470a-b3e2-8816ba0e8161" providerId="ADAL" clId="{3E338C20-0748-744E-BD00-7AC58C2A99B6}" dt="2022-10-25T21:29:46.633" v="5" actId="1076"/>
          <ac:spMkLst>
            <pc:docMk/>
            <pc:sldMk cId="1863965989" sldId="326"/>
            <ac:spMk id="18" creationId="{F23331CF-E8E5-8F17-5643-A203351EEFE9}"/>
          </ac:spMkLst>
        </pc:spChg>
      </pc:sldChg>
      <pc:sldChg chg="delSp modSp mod">
        <pc:chgData name="Yuliia Sereda" userId="5cfc5e37-c875-470a-b3e2-8816ba0e8161" providerId="ADAL" clId="{3E338C20-0748-744E-BD00-7AC58C2A99B6}" dt="2022-10-26T00:09:48.930" v="74" actId="1076"/>
        <pc:sldMkLst>
          <pc:docMk/>
          <pc:sldMk cId="2650516480" sldId="331"/>
        </pc:sldMkLst>
        <pc:spChg chg="del">
          <ac:chgData name="Yuliia Sereda" userId="5cfc5e37-c875-470a-b3e2-8816ba0e8161" providerId="ADAL" clId="{3E338C20-0748-744E-BD00-7AC58C2A99B6}" dt="2022-10-26T00:08:23.312" v="56" actId="478"/>
          <ac:spMkLst>
            <pc:docMk/>
            <pc:sldMk cId="2650516480" sldId="331"/>
            <ac:spMk id="5" creationId="{CA0CDCAF-A12C-101B-22A5-699BCF50B667}"/>
          </ac:spMkLst>
        </pc:spChg>
        <pc:spChg chg="mod">
          <ac:chgData name="Yuliia Sereda" userId="5cfc5e37-c875-470a-b3e2-8816ba0e8161" providerId="ADAL" clId="{3E338C20-0748-744E-BD00-7AC58C2A99B6}" dt="2022-10-26T00:08:27.037" v="58" actId="20577"/>
          <ac:spMkLst>
            <pc:docMk/>
            <pc:sldMk cId="2650516480" sldId="331"/>
            <ac:spMk id="6" creationId="{A43FCC3F-EB57-8FBC-0151-CD37F71C0729}"/>
          </ac:spMkLst>
        </pc:spChg>
        <pc:spChg chg="mod">
          <ac:chgData name="Yuliia Sereda" userId="5cfc5e37-c875-470a-b3e2-8816ba0e8161" providerId="ADAL" clId="{3E338C20-0748-744E-BD00-7AC58C2A99B6}" dt="2022-10-26T00:08:33.738" v="60" actId="20577"/>
          <ac:spMkLst>
            <pc:docMk/>
            <pc:sldMk cId="2650516480" sldId="331"/>
            <ac:spMk id="7" creationId="{59A2DD38-2DDD-874F-55E7-97807107654C}"/>
          </ac:spMkLst>
        </pc:spChg>
        <pc:spChg chg="mod">
          <ac:chgData name="Yuliia Sereda" userId="5cfc5e37-c875-470a-b3e2-8816ba0e8161" providerId="ADAL" clId="{3E338C20-0748-744E-BD00-7AC58C2A99B6}" dt="2022-10-26T00:08:46.950" v="65" actId="20577"/>
          <ac:spMkLst>
            <pc:docMk/>
            <pc:sldMk cId="2650516480" sldId="331"/>
            <ac:spMk id="8" creationId="{C63B4A34-C335-0A64-7F57-E958B639903E}"/>
          </ac:spMkLst>
        </pc:spChg>
        <pc:spChg chg="mod">
          <ac:chgData name="Yuliia Sereda" userId="5cfc5e37-c875-470a-b3e2-8816ba0e8161" providerId="ADAL" clId="{3E338C20-0748-744E-BD00-7AC58C2A99B6}" dt="2022-10-26T00:09:48.930" v="74" actId="1076"/>
          <ac:spMkLst>
            <pc:docMk/>
            <pc:sldMk cId="2650516480" sldId="331"/>
            <ac:spMk id="9" creationId="{3ADBBD62-12ED-DA62-3A29-43C1C2FDE9A6}"/>
          </ac:spMkLst>
        </pc:spChg>
        <pc:spChg chg="mod">
          <ac:chgData name="Yuliia Sereda" userId="5cfc5e37-c875-470a-b3e2-8816ba0e8161" providerId="ADAL" clId="{3E338C20-0748-744E-BD00-7AC58C2A99B6}" dt="2022-10-26T00:08:54.274" v="67" actId="20577"/>
          <ac:spMkLst>
            <pc:docMk/>
            <pc:sldMk cId="2650516480" sldId="331"/>
            <ac:spMk id="11" creationId="{45EA7233-B7B2-FCAB-08C9-5E56F691C919}"/>
          </ac:spMkLst>
        </pc:spChg>
        <pc:spChg chg="mod">
          <ac:chgData name="Yuliia Sereda" userId="5cfc5e37-c875-470a-b3e2-8816ba0e8161" providerId="ADAL" clId="{3E338C20-0748-744E-BD00-7AC58C2A99B6}" dt="2022-10-26T00:09:00.172" v="69" actId="20577"/>
          <ac:spMkLst>
            <pc:docMk/>
            <pc:sldMk cId="2650516480" sldId="331"/>
            <ac:spMk id="12" creationId="{3D82765B-C6ED-ED5B-A838-52FF4021B4F0}"/>
          </ac:spMkLst>
        </pc:spChg>
      </pc:sldChg>
      <pc:sldChg chg="addSp delSp modSp mod">
        <pc:chgData name="Yuliia Sereda" userId="5cfc5e37-c875-470a-b3e2-8816ba0e8161" providerId="ADAL" clId="{3E338C20-0748-744E-BD00-7AC58C2A99B6}" dt="2022-10-26T00:20:36.994" v="131" actId="20577"/>
        <pc:sldMkLst>
          <pc:docMk/>
          <pc:sldMk cId="1598476364" sldId="333"/>
        </pc:sldMkLst>
        <pc:spChg chg="mod">
          <ac:chgData name="Yuliia Sereda" userId="5cfc5e37-c875-470a-b3e2-8816ba0e8161" providerId="ADAL" clId="{3E338C20-0748-744E-BD00-7AC58C2A99B6}" dt="2022-10-26T00:19:58.916" v="119" actId="1038"/>
          <ac:spMkLst>
            <pc:docMk/>
            <pc:sldMk cId="1598476364" sldId="333"/>
            <ac:spMk id="11" creationId="{0D8C510A-3DB3-8A73-1EBE-5849B34AAB6F}"/>
          </ac:spMkLst>
        </pc:spChg>
        <pc:spChg chg="add del mod">
          <ac:chgData name="Yuliia Sereda" userId="5cfc5e37-c875-470a-b3e2-8816ba0e8161" providerId="ADAL" clId="{3E338C20-0748-744E-BD00-7AC58C2A99B6}" dt="2022-10-26T00:20:36.994" v="131" actId="20577"/>
          <ac:spMkLst>
            <pc:docMk/>
            <pc:sldMk cId="1598476364" sldId="333"/>
            <ac:spMk id="15" creationId="{BAB3A784-A9CA-AC4F-834C-294AE0D6652C}"/>
          </ac:spMkLst>
        </pc:spChg>
        <pc:spChg chg="mod">
          <ac:chgData name="Yuliia Sereda" userId="5cfc5e37-c875-470a-b3e2-8816ba0e8161" providerId="ADAL" clId="{3E338C20-0748-744E-BD00-7AC58C2A99B6}" dt="2022-10-26T00:20:09.790" v="122" actId="14100"/>
          <ac:spMkLst>
            <pc:docMk/>
            <pc:sldMk cId="1598476364" sldId="333"/>
            <ac:spMk id="16" creationId="{E3763040-C14E-1FAB-F1A3-55F8E0AFFA67}"/>
          </ac:spMkLst>
        </pc:spChg>
        <pc:picChg chg="add del mod">
          <ac:chgData name="Yuliia Sereda" userId="5cfc5e37-c875-470a-b3e2-8816ba0e8161" providerId="ADAL" clId="{3E338C20-0748-744E-BD00-7AC58C2A99B6}" dt="2022-10-26T00:18:59.553" v="79" actId="478"/>
          <ac:picMkLst>
            <pc:docMk/>
            <pc:sldMk cId="1598476364" sldId="333"/>
            <ac:picMk id="2" creationId="{8172823A-CA39-D228-A304-FD3EED2CDA3B}"/>
          </ac:picMkLst>
        </pc:picChg>
        <pc:picChg chg="add mod">
          <ac:chgData name="Yuliia Sereda" userId="5cfc5e37-c875-470a-b3e2-8816ba0e8161" providerId="ADAL" clId="{3E338C20-0748-744E-BD00-7AC58C2A99B6}" dt="2022-10-26T00:19:43.073" v="86" actId="14100"/>
          <ac:picMkLst>
            <pc:docMk/>
            <pc:sldMk cId="1598476364" sldId="333"/>
            <ac:picMk id="4" creationId="{3C09EC9A-6208-675A-C86F-822F79487673}"/>
          </ac:picMkLst>
        </pc:picChg>
        <pc:picChg chg="del">
          <ac:chgData name="Yuliia Sereda" userId="5cfc5e37-c875-470a-b3e2-8816ba0e8161" providerId="ADAL" clId="{3E338C20-0748-744E-BD00-7AC58C2A99B6}" dt="2022-10-26T00:18:52.382" v="75" actId="478"/>
          <ac:picMkLst>
            <pc:docMk/>
            <pc:sldMk cId="1598476364" sldId="333"/>
            <ac:picMk id="5" creationId="{0BE95172-980A-2097-01BA-AF039E6EF274}"/>
          </ac:picMkLst>
        </pc:picChg>
      </pc:sldChg>
      <pc:sldChg chg="modSp mod">
        <pc:chgData name="Yuliia Sereda" userId="5cfc5e37-c875-470a-b3e2-8816ba0e8161" providerId="ADAL" clId="{3E338C20-0748-744E-BD00-7AC58C2A99B6}" dt="2022-10-26T00:21:46.463" v="137" actId="242"/>
        <pc:sldMkLst>
          <pc:docMk/>
          <pc:sldMk cId="1946946305" sldId="337"/>
        </pc:sldMkLst>
        <pc:spChg chg="mod">
          <ac:chgData name="Yuliia Sereda" userId="5cfc5e37-c875-470a-b3e2-8816ba0e8161" providerId="ADAL" clId="{3E338C20-0748-744E-BD00-7AC58C2A99B6}" dt="2022-10-26T00:21:46.463" v="137" actId="242"/>
          <ac:spMkLst>
            <pc:docMk/>
            <pc:sldMk cId="1946946305" sldId="337"/>
            <ac:spMk id="3" creationId="{CEEAF706-41AB-924B-9EE2-3D04C8D1D4DB}"/>
          </ac:spMkLst>
        </pc:spChg>
      </pc:sldChg>
      <pc:sldChg chg="modSp">
        <pc:chgData name="Yuliia Sereda" userId="5cfc5e37-c875-470a-b3e2-8816ba0e8161" providerId="ADAL" clId="{3E338C20-0748-744E-BD00-7AC58C2A99B6}" dt="2022-10-26T00:28:32.680" v="220" actId="20577"/>
        <pc:sldMkLst>
          <pc:docMk/>
          <pc:sldMk cId="1248825597" sldId="345"/>
        </pc:sldMkLst>
        <pc:spChg chg="mod">
          <ac:chgData name="Yuliia Sereda" userId="5cfc5e37-c875-470a-b3e2-8816ba0e8161" providerId="ADAL" clId="{3E338C20-0748-744E-BD00-7AC58C2A99B6}" dt="2022-10-26T00:28:32.680" v="220" actId="20577"/>
          <ac:spMkLst>
            <pc:docMk/>
            <pc:sldMk cId="1248825597" sldId="345"/>
            <ac:spMk id="3" creationId="{6F3F2D45-ECF5-B449-AF19-9C7740021231}"/>
          </ac:spMkLst>
        </pc:spChg>
      </pc:sldChg>
      <pc:sldChg chg="modSp">
        <pc:chgData name="Yuliia Sereda" userId="5cfc5e37-c875-470a-b3e2-8816ba0e8161" providerId="ADAL" clId="{3E338C20-0748-744E-BD00-7AC58C2A99B6}" dt="2022-10-25T21:30:03.718" v="7" actId="207"/>
        <pc:sldMkLst>
          <pc:docMk/>
          <pc:sldMk cId="255930491" sldId="355"/>
        </pc:sldMkLst>
        <pc:spChg chg="mod">
          <ac:chgData name="Yuliia Sereda" userId="5cfc5e37-c875-470a-b3e2-8816ba0e8161" providerId="ADAL" clId="{3E338C20-0748-744E-BD00-7AC58C2A99B6}" dt="2022-10-25T21:30:03.718" v="7" actId="207"/>
          <ac:spMkLst>
            <pc:docMk/>
            <pc:sldMk cId="255930491" sldId="355"/>
            <ac:spMk id="6" creationId="{105178FD-57C5-7851-4D88-F003EB130486}"/>
          </ac:spMkLst>
        </pc:spChg>
      </pc:sldChg>
      <pc:sldChg chg="modSp mod">
        <pc:chgData name="Yuliia Sereda" userId="5cfc5e37-c875-470a-b3e2-8816ba0e8161" providerId="ADAL" clId="{3E338C20-0748-744E-BD00-7AC58C2A99B6}" dt="2022-10-26T00:21:03.121" v="134" actId="2711"/>
        <pc:sldMkLst>
          <pc:docMk/>
          <pc:sldMk cId="1897547656" sldId="356"/>
        </pc:sldMkLst>
        <pc:spChg chg="mod">
          <ac:chgData name="Yuliia Sereda" userId="5cfc5e37-c875-470a-b3e2-8816ba0e8161" providerId="ADAL" clId="{3E338C20-0748-744E-BD00-7AC58C2A99B6}" dt="2022-10-26T00:21:03.121" v="134" actId="2711"/>
          <ac:spMkLst>
            <pc:docMk/>
            <pc:sldMk cId="1897547656" sldId="356"/>
            <ac:spMk id="209" creationId="{00000000-0000-0000-0000-000000000000}"/>
          </ac:spMkLst>
        </pc:spChg>
      </pc:sldChg>
      <pc:sldChg chg="modSp mod">
        <pc:chgData name="Yuliia Sereda" userId="5cfc5e37-c875-470a-b3e2-8816ba0e8161" providerId="ADAL" clId="{3E338C20-0748-744E-BD00-7AC58C2A99B6}" dt="2022-10-26T00:21:22.628" v="135" actId="1076"/>
        <pc:sldMkLst>
          <pc:docMk/>
          <pc:sldMk cId="3015748749" sldId="358"/>
        </pc:sldMkLst>
        <pc:spChg chg="mod">
          <ac:chgData name="Yuliia Sereda" userId="5cfc5e37-c875-470a-b3e2-8816ba0e8161" providerId="ADAL" clId="{3E338C20-0748-744E-BD00-7AC58C2A99B6}" dt="2022-10-26T00:21:22.628" v="135" actId="1076"/>
          <ac:spMkLst>
            <pc:docMk/>
            <pc:sldMk cId="3015748749" sldId="358"/>
            <ac:spMk id="3" creationId="{C5FA4B64-F55E-A948-C374-967453EC0D58}"/>
          </ac:spMkLst>
        </pc:spChg>
      </pc:sldChg>
      <pc:sldChg chg="modSp mod">
        <pc:chgData name="Yuliia Sereda" userId="5cfc5e37-c875-470a-b3e2-8816ba0e8161" providerId="ADAL" clId="{3E338C20-0748-744E-BD00-7AC58C2A99B6}" dt="2022-10-26T00:28:05.335" v="217" actId="1076"/>
        <pc:sldMkLst>
          <pc:docMk/>
          <pc:sldMk cId="1847594789" sldId="360"/>
        </pc:sldMkLst>
        <pc:spChg chg="mod">
          <ac:chgData name="Yuliia Sereda" userId="5cfc5e37-c875-470a-b3e2-8816ba0e8161" providerId="ADAL" clId="{3E338C20-0748-744E-BD00-7AC58C2A99B6}" dt="2022-10-26T00:27:57.681" v="216" actId="1076"/>
          <ac:spMkLst>
            <pc:docMk/>
            <pc:sldMk cId="1847594789" sldId="360"/>
            <ac:spMk id="10" creationId="{AA5A6110-5D21-787B-4AB3-F52CCE95CA13}"/>
          </ac:spMkLst>
        </pc:spChg>
        <pc:spChg chg="mod">
          <ac:chgData name="Yuliia Sereda" userId="5cfc5e37-c875-470a-b3e2-8816ba0e8161" providerId="ADAL" clId="{3E338C20-0748-744E-BD00-7AC58C2A99B6}" dt="2022-10-26T00:28:05.335" v="217" actId="1076"/>
          <ac:spMkLst>
            <pc:docMk/>
            <pc:sldMk cId="1847594789" sldId="360"/>
            <ac:spMk id="11" creationId="{945D37CF-3165-0B37-26B3-31FF9ABAB514}"/>
          </ac:spMkLst>
        </pc:spChg>
      </pc:sldChg>
      <pc:sldChg chg="addSp delSp modSp mod">
        <pc:chgData name="Yuliia Sereda" userId="5cfc5e37-c875-470a-b3e2-8816ba0e8161" providerId="ADAL" clId="{3E338C20-0748-744E-BD00-7AC58C2A99B6}" dt="2022-10-26T00:25:06.467" v="164" actId="1076"/>
        <pc:sldMkLst>
          <pc:docMk/>
          <pc:sldMk cId="2938666731" sldId="364"/>
        </pc:sldMkLst>
        <pc:spChg chg="mod">
          <ac:chgData name="Yuliia Sereda" userId="5cfc5e37-c875-470a-b3e2-8816ba0e8161" providerId="ADAL" clId="{3E338C20-0748-744E-BD00-7AC58C2A99B6}" dt="2022-10-26T00:22:35.775" v="142" actId="20577"/>
          <ac:spMkLst>
            <pc:docMk/>
            <pc:sldMk cId="2938666731" sldId="364"/>
            <ac:spMk id="3" creationId="{0C05BE69-6641-DD49-892F-6E9E013CA889}"/>
          </ac:spMkLst>
        </pc:spChg>
        <pc:spChg chg="mod">
          <ac:chgData name="Yuliia Sereda" userId="5cfc5e37-c875-470a-b3e2-8816ba0e8161" providerId="ADAL" clId="{3E338C20-0748-744E-BD00-7AC58C2A99B6}" dt="2022-10-26T00:25:06.467" v="164" actId="1076"/>
          <ac:spMkLst>
            <pc:docMk/>
            <pc:sldMk cId="2938666731" sldId="364"/>
            <ac:spMk id="11" creationId="{C967CDC3-C114-97E6-F323-4BD716C44632}"/>
          </ac:spMkLst>
        </pc:spChg>
        <pc:spChg chg="mod">
          <ac:chgData name="Yuliia Sereda" userId="5cfc5e37-c875-470a-b3e2-8816ba0e8161" providerId="ADAL" clId="{3E338C20-0748-744E-BD00-7AC58C2A99B6}" dt="2022-10-26T00:25:01.011" v="162" actId="14100"/>
          <ac:spMkLst>
            <pc:docMk/>
            <pc:sldMk cId="2938666731" sldId="364"/>
            <ac:spMk id="13" creationId="{8FF99841-9C52-BF94-1381-0CC9713EBEA7}"/>
          </ac:spMkLst>
        </pc:spChg>
        <pc:picChg chg="add del mod">
          <ac:chgData name="Yuliia Sereda" userId="5cfc5e37-c875-470a-b3e2-8816ba0e8161" providerId="ADAL" clId="{3E338C20-0748-744E-BD00-7AC58C2A99B6}" dt="2022-10-26T00:23:33.601" v="147" actId="478"/>
          <ac:picMkLst>
            <pc:docMk/>
            <pc:sldMk cId="2938666731" sldId="364"/>
            <ac:picMk id="5" creationId="{C32ED937-2EBE-4DBE-2589-3CADAAFB307B}"/>
          </ac:picMkLst>
        </pc:picChg>
        <pc:picChg chg="del">
          <ac:chgData name="Yuliia Sereda" userId="5cfc5e37-c875-470a-b3e2-8816ba0e8161" providerId="ADAL" clId="{3E338C20-0748-744E-BD00-7AC58C2A99B6}" dt="2022-10-26T00:23:41.263" v="149" actId="478"/>
          <ac:picMkLst>
            <pc:docMk/>
            <pc:sldMk cId="2938666731" sldId="364"/>
            <ac:picMk id="6" creationId="{DF8053A9-01A3-0C9C-4B13-F8F392A50D3D}"/>
          </ac:picMkLst>
        </pc:picChg>
        <pc:picChg chg="mod">
          <ac:chgData name="Yuliia Sereda" userId="5cfc5e37-c875-470a-b3e2-8816ba0e8161" providerId="ADAL" clId="{3E338C20-0748-744E-BD00-7AC58C2A99B6}" dt="2022-10-26T00:23:54.982" v="155" actId="1076"/>
          <ac:picMkLst>
            <pc:docMk/>
            <pc:sldMk cId="2938666731" sldId="364"/>
            <ac:picMk id="12" creationId="{258E2509-49AE-A03A-323A-1409C5293C85}"/>
          </ac:picMkLst>
        </pc:picChg>
        <pc:cxnChg chg="mod">
          <ac:chgData name="Yuliia Sereda" userId="5cfc5e37-c875-470a-b3e2-8816ba0e8161" providerId="ADAL" clId="{3E338C20-0748-744E-BD00-7AC58C2A99B6}" dt="2022-10-26T00:25:06.467" v="164" actId="1076"/>
          <ac:cxnSpMkLst>
            <pc:docMk/>
            <pc:sldMk cId="2938666731" sldId="364"/>
            <ac:cxnSpMk id="7" creationId="{4A03F0CD-0BCD-958F-012F-F5E6DEBEA49D}"/>
          </ac:cxnSpMkLst>
        </pc:cxnChg>
      </pc:sldChg>
      <pc:sldChg chg="modSp mod">
        <pc:chgData name="Yuliia Sereda" userId="5cfc5e37-c875-470a-b3e2-8816ba0e8161" providerId="ADAL" clId="{3E338C20-0748-744E-BD00-7AC58C2A99B6}" dt="2022-10-26T00:24:28.210" v="161" actId="1035"/>
        <pc:sldMkLst>
          <pc:docMk/>
          <pc:sldMk cId="308164989" sldId="365"/>
        </pc:sldMkLst>
        <pc:spChg chg="mod">
          <ac:chgData name="Yuliia Sereda" userId="5cfc5e37-c875-470a-b3e2-8816ba0e8161" providerId="ADAL" clId="{3E338C20-0748-744E-BD00-7AC58C2A99B6}" dt="2022-10-26T00:22:20.651" v="141" actId="20577"/>
          <ac:spMkLst>
            <pc:docMk/>
            <pc:sldMk cId="308164989" sldId="365"/>
            <ac:spMk id="3" creationId="{0C05BE69-6641-DD49-892F-6E9E013CA889}"/>
          </ac:spMkLst>
        </pc:spChg>
        <pc:picChg chg="mod">
          <ac:chgData name="Yuliia Sereda" userId="5cfc5e37-c875-470a-b3e2-8816ba0e8161" providerId="ADAL" clId="{3E338C20-0748-744E-BD00-7AC58C2A99B6}" dt="2022-10-26T00:24:28.210" v="161" actId="1035"/>
          <ac:picMkLst>
            <pc:docMk/>
            <pc:sldMk cId="308164989" sldId="365"/>
            <ac:picMk id="7" creationId="{61823A56-0E88-7D27-E6E9-D259C86BC2DB}"/>
          </ac:picMkLst>
        </pc:picChg>
      </pc:sldChg>
      <pc:sldChg chg="addSp delSp modSp mod">
        <pc:chgData name="Yuliia Sereda" userId="5cfc5e37-c875-470a-b3e2-8816ba0e8161" providerId="ADAL" clId="{3E338C20-0748-744E-BD00-7AC58C2A99B6}" dt="2022-10-26T00:26:27.737" v="182" actId="478"/>
        <pc:sldMkLst>
          <pc:docMk/>
          <pc:sldMk cId="2596112814" sldId="366"/>
        </pc:sldMkLst>
        <pc:picChg chg="add del mod">
          <ac:chgData name="Yuliia Sereda" userId="5cfc5e37-c875-470a-b3e2-8816ba0e8161" providerId="ADAL" clId="{3E338C20-0748-744E-BD00-7AC58C2A99B6}" dt="2022-10-26T00:26:27.737" v="182" actId="478"/>
          <ac:picMkLst>
            <pc:docMk/>
            <pc:sldMk cId="2596112814" sldId="366"/>
            <ac:picMk id="4" creationId="{7B363995-4678-7937-AD5F-69FF16A91132}"/>
          </ac:picMkLst>
        </pc:picChg>
        <pc:picChg chg="mod">
          <ac:chgData name="Yuliia Sereda" userId="5cfc5e37-c875-470a-b3e2-8816ba0e8161" providerId="ADAL" clId="{3E338C20-0748-744E-BD00-7AC58C2A99B6}" dt="2022-10-26T00:26:25.031" v="181" actId="14100"/>
          <ac:picMkLst>
            <pc:docMk/>
            <pc:sldMk cId="2596112814" sldId="366"/>
            <ac:picMk id="5" creationId="{871134E3-2476-4654-D25D-468C4039AED5}"/>
          </ac:picMkLst>
        </pc:picChg>
      </pc:sldChg>
      <pc:sldChg chg="addSp delSp modSp add mod">
        <pc:chgData name="Yuliia Sereda" userId="5cfc5e37-c875-470a-b3e2-8816ba0e8161" providerId="ADAL" clId="{3E338C20-0748-744E-BD00-7AC58C2A99B6}" dt="2022-10-26T00:42:55.869" v="332" actId="20577"/>
        <pc:sldMkLst>
          <pc:docMk/>
          <pc:sldMk cId="3280150964" sldId="367"/>
        </pc:sldMkLst>
        <pc:spChg chg="add mod">
          <ac:chgData name="Yuliia Sereda" userId="5cfc5e37-c875-470a-b3e2-8816ba0e8161" providerId="ADAL" clId="{3E338C20-0748-744E-BD00-7AC58C2A99B6}" dt="2022-10-26T00:42:55.869" v="332" actId="20577"/>
          <ac:spMkLst>
            <pc:docMk/>
            <pc:sldMk cId="3280150964" sldId="367"/>
            <ac:spMk id="4" creationId="{CC8C33BA-D64F-E013-1D60-B6A603CAECF3}"/>
          </ac:spMkLst>
        </pc:spChg>
        <pc:spChg chg="del mod">
          <ac:chgData name="Yuliia Sereda" userId="5cfc5e37-c875-470a-b3e2-8816ba0e8161" providerId="ADAL" clId="{3E338C20-0748-744E-BD00-7AC58C2A99B6}" dt="2022-10-26T00:41:45.386" v="323" actId="478"/>
          <ac:spMkLst>
            <pc:docMk/>
            <pc:sldMk cId="3280150964" sldId="367"/>
            <ac:spMk id="10" creationId="{08D6E736-2E9C-DA9D-287E-E1B900766417}"/>
          </ac:spMkLst>
        </pc:spChg>
        <pc:spChg chg="del">
          <ac:chgData name="Yuliia Sereda" userId="5cfc5e37-c875-470a-b3e2-8816ba0e8161" providerId="ADAL" clId="{3E338C20-0748-744E-BD00-7AC58C2A99B6}" dt="2022-10-26T00:37:44.951" v="227" actId="478"/>
          <ac:spMkLst>
            <pc:docMk/>
            <pc:sldMk cId="3280150964" sldId="367"/>
            <ac:spMk id="11" creationId="{56C072B6-8B7C-C95A-9CD6-EB9CA7920C39}"/>
          </ac:spMkLst>
        </pc:spChg>
        <pc:spChg chg="del">
          <ac:chgData name="Yuliia Sereda" userId="5cfc5e37-c875-470a-b3e2-8816ba0e8161" providerId="ADAL" clId="{3E338C20-0748-744E-BD00-7AC58C2A99B6}" dt="2022-10-26T00:37:44.951" v="227" actId="478"/>
          <ac:spMkLst>
            <pc:docMk/>
            <pc:sldMk cId="3280150964" sldId="367"/>
            <ac:spMk id="14" creationId="{5733DB99-4231-9561-CFAE-61749FBE5082}"/>
          </ac:spMkLst>
        </pc:spChg>
        <pc:spChg chg="del">
          <ac:chgData name="Yuliia Sereda" userId="5cfc5e37-c875-470a-b3e2-8816ba0e8161" providerId="ADAL" clId="{3E338C20-0748-744E-BD00-7AC58C2A99B6}" dt="2022-10-26T00:37:44.951" v="227" actId="478"/>
          <ac:spMkLst>
            <pc:docMk/>
            <pc:sldMk cId="3280150964" sldId="367"/>
            <ac:spMk id="17" creationId="{B40932A0-9C12-B72B-22FB-65CF450DBD0A}"/>
          </ac:spMkLst>
        </pc:spChg>
        <pc:spChg chg="del">
          <ac:chgData name="Yuliia Sereda" userId="5cfc5e37-c875-470a-b3e2-8816ba0e8161" providerId="ADAL" clId="{3E338C20-0748-744E-BD00-7AC58C2A99B6}" dt="2022-10-26T00:37:44.951" v="227" actId="478"/>
          <ac:spMkLst>
            <pc:docMk/>
            <pc:sldMk cId="3280150964" sldId="367"/>
            <ac:spMk id="18" creationId="{6CA4CC48-6A3D-E1BB-C34B-585ED789FC2D}"/>
          </ac:spMkLst>
        </pc:spChg>
        <pc:spChg chg="mod">
          <ac:chgData name="Yuliia Sereda" userId="5cfc5e37-c875-470a-b3e2-8816ba0e8161" providerId="ADAL" clId="{3E338C20-0748-744E-BD00-7AC58C2A99B6}" dt="2022-10-26T00:37:50.948" v="229" actId="1076"/>
          <ac:spMkLst>
            <pc:docMk/>
            <pc:sldMk cId="3280150964" sldId="367"/>
            <ac:spMk id="400" creationId="{00000000-0000-0000-0000-000000000000}"/>
          </ac:spMkLst>
        </pc:spChg>
        <pc:grpChg chg="add mod">
          <ac:chgData name="Yuliia Sereda" userId="5cfc5e37-c875-470a-b3e2-8816ba0e8161" providerId="ADAL" clId="{3E338C20-0748-744E-BD00-7AC58C2A99B6}" dt="2022-10-26T00:40:24.101" v="276" actId="14100"/>
          <ac:grpSpMkLst>
            <pc:docMk/>
            <pc:sldMk cId="3280150964" sldId="367"/>
            <ac:grpSpMk id="2" creationId="{8FACC5C9-CA49-6F44-5BE7-EBB55911CC8C}"/>
          </ac:grpSpMkLst>
        </pc:grpChg>
        <pc:picChg chg="del">
          <ac:chgData name="Yuliia Sereda" userId="5cfc5e37-c875-470a-b3e2-8816ba0e8161" providerId="ADAL" clId="{3E338C20-0748-744E-BD00-7AC58C2A99B6}" dt="2022-10-26T00:37:42.678" v="226" actId="478"/>
          <ac:picMkLst>
            <pc:docMk/>
            <pc:sldMk cId="3280150964" sldId="367"/>
            <ac:picMk id="3" creationId="{84C87FC8-053E-B5B9-85B8-AB86549C6D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F1590-4BEA-5542-B8A1-DFC22E7AB1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631D0-0E8D-534B-AE59-4F85B4022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0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771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613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784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120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489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428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178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722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15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29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83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87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0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08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188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177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7725-8C35-C0E3-E9F2-89F74C57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19D66-ACD7-54B4-3E40-4B8789736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EA0A-F128-1F4D-BBBA-D1B0730D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388-2495-504E-ACD4-236F4DDF602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9463-2A23-61E3-CAF5-52DA4A96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9E5B-C9B5-4648-F7EF-CBE6D929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179-64BE-4B48-9ED6-2C82590C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6629-0B10-2BE0-FDC5-97551A3B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177E7-9FD9-AA3F-5CA3-1F0803554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65F8-0CC4-0930-7221-27624BA5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388-2495-504E-ACD4-236F4DDF602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EBA5B-E75B-0618-BE6B-3E0ABA32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3C9E-4CB4-CBF1-BC0C-68B67741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179-64BE-4B48-9ED6-2C82590C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AD3DB-2C5E-F346-4DDD-808F3C19A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8B44C-80C1-50E6-B20D-886286D02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3A27-BEF8-4262-48B1-2B379B49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388-2495-504E-ACD4-236F4DDF602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F434-1183-5DE0-1753-1923748C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D84CE-7409-D7CF-ADBE-38478798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179-64BE-4B48-9ED6-2C82590C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77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>
  <p:cSld name="Section Divi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/>
          <p:nvPr/>
        </p:nvSpPr>
        <p:spPr>
          <a:xfrm>
            <a:off x="0" y="1"/>
            <a:ext cx="12192000" cy="61722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6"/>
          <p:cNvSpPr txBox="1">
            <a:spLocks noGrp="1"/>
          </p:cNvSpPr>
          <p:nvPr>
            <p:ph type="ctrTitle"/>
          </p:nvPr>
        </p:nvSpPr>
        <p:spPr>
          <a:xfrm>
            <a:off x="609600" y="685799"/>
            <a:ext cx="10972800" cy="269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6"/>
          <p:cNvSpPr txBox="1">
            <a:spLocks noGrp="1"/>
          </p:cNvSpPr>
          <p:nvPr>
            <p:ph type="subTitle" idx="1"/>
          </p:nvPr>
        </p:nvSpPr>
        <p:spPr>
          <a:xfrm>
            <a:off x="1524000" y="3817000"/>
            <a:ext cx="9144000" cy="150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014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5B42-D06A-3191-B391-E8FC1310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0763-F9F3-A8A6-8A0E-26BAB654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13D2-00AE-5706-318A-33FE56F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388-2495-504E-ACD4-236F4DDF602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63F7-E525-F39E-62B4-9BC93260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FE39-3C06-D670-E49D-EB1FDA1A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179-64BE-4B48-9ED6-2C82590C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6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2CFE-A8FB-A922-CC85-C5064B3C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395C1-1715-F1B2-07C3-59877357F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ACA2-5F59-DF40-E42E-508375C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388-2495-504E-ACD4-236F4DDF602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37FEA-DAAC-4500-088C-4CDD4C74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C1598-EE92-E867-7B18-EF711EE7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179-64BE-4B48-9ED6-2C82590C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AB11-560C-B4F5-967C-2CE2A91F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CCD9-EAC4-F48A-D3EA-65DF528E9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CF050-FC70-04F0-89FB-1F6D654FC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0C028-C92A-B587-1E32-4971F2EA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388-2495-504E-ACD4-236F4DDF602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87A4F-5B0C-E7B9-2DFD-825D2C71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B617A-15E5-39A1-5415-F2E19A78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179-64BE-4B48-9ED6-2C82590C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7EBF-02E5-B380-B234-B4395525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8D34E-EB3B-D347-88EB-A20C47403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7365E-B1C1-78A0-1594-ADF6AAF78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A4CD6-629D-E45C-A1D7-F13FEB81E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156A8-C0F2-88CD-6210-AEDC2A22E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0079A-2767-784B-3DD3-24FD42B4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388-2495-504E-ACD4-236F4DDF602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443C0-142B-5423-F8FF-0B4ACAF8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6AD7D-3262-711A-1A21-A2D59248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179-64BE-4B48-9ED6-2C82590C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5838-3E4B-0C63-41B5-FD245236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6F6CC-F92C-BF80-ADF5-9EB76C65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388-2495-504E-ACD4-236F4DDF602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EAEC2-90E1-0DDD-0FCD-CA1E1A37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ADCFF-6222-9241-C9E4-76CAE467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179-64BE-4B48-9ED6-2C82590C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41857-4BC5-4D48-E40E-5B17EF75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388-2495-504E-ACD4-236F4DDF602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D135E-91B3-99C3-B9F7-BA4FDA6D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A70A5-C522-B029-3AC7-78625EE8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179-64BE-4B48-9ED6-2C82590C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6867-4C3B-943B-1800-DF129198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6587-56A9-1D99-717C-A8143781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D4ACB-BEA8-68C1-D8DD-DC281DC1C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EFACB-FA99-7C92-B88B-813A23A3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388-2495-504E-ACD4-236F4DDF602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D24EB-4BCC-A067-6939-63C59733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4860A-6851-981A-036C-C4672A1A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179-64BE-4B48-9ED6-2C82590C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1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5F45-3151-FE6F-05E3-2C9EC057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BECDE-EF33-B69E-BCD8-622713D70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B87DF-A6F9-0830-DCAD-8203F680C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9D6EB-4FA2-8FA3-31A7-2CAE0536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388-2495-504E-ACD4-236F4DDF602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885E0-C2C1-34A5-FBC2-E7CA7300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4651D-96D6-1FDE-5A84-D568B678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179-64BE-4B48-9ED6-2C82590C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226F0-1EF9-EED7-55B8-44B91A03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F4E44-0408-6C39-02FA-FE954C28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143A-BFEC-9C00-3905-5350EF61F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8388-2495-504E-ACD4-236F4DDF602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496A-D46D-C3D9-7FAA-9A6BC600E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573D-0678-704C-2FF9-953451DEF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6179-64BE-4B48-9ED6-2C82590C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20.png"/><Relationship Id="rId4" Type="http://schemas.openxmlformats.org/officeDocument/2006/relationships/image" Target="../media/image28.png"/><Relationship Id="rId9" Type="http://schemas.openxmlformats.org/officeDocument/2006/relationships/image" Target="../media/image3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.emf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1.emf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0.png"/><Relationship Id="rId3" Type="http://schemas.openxmlformats.org/officeDocument/2006/relationships/image" Target="../media/image33.emf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.png"/><Relationship Id="rId5" Type="http://schemas.openxmlformats.org/officeDocument/2006/relationships/image" Target="../media/image550.png"/><Relationship Id="rId10" Type="http://schemas.openxmlformats.org/officeDocument/2006/relationships/image" Target="../media/image60.png"/><Relationship Id="rId4" Type="http://schemas.openxmlformats.org/officeDocument/2006/relationships/image" Target="../media/image34.emf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>
            <a:spLocks noGrp="1"/>
          </p:cNvSpPr>
          <p:nvPr>
            <p:ph type="ctrTitle"/>
          </p:nvPr>
        </p:nvSpPr>
        <p:spPr>
          <a:xfrm>
            <a:off x="1524000" y="1938129"/>
            <a:ext cx="9144000" cy="157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eorgia"/>
              <a:buNone/>
            </a:pPr>
            <a:r>
              <a:rPr lang="en-US" sz="4000" dirty="0"/>
              <a:t>Simulating event times from non-homogeneous Poisson Point Processes</a:t>
            </a:r>
            <a:endParaRPr sz="4000" dirty="0"/>
          </a:p>
        </p:txBody>
      </p:sp>
      <p:sp>
        <p:nvSpPr>
          <p:cNvPr id="203" name="Google Shape;203;p8"/>
          <p:cNvSpPr txBox="1">
            <a:spLocks noGrp="1"/>
          </p:cNvSpPr>
          <p:nvPr>
            <p:ph type="subTitle" idx="1"/>
          </p:nvPr>
        </p:nvSpPr>
        <p:spPr>
          <a:xfrm>
            <a:off x="1524000" y="4333460"/>
            <a:ext cx="9144000" cy="92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Y </a:t>
            </a:r>
            <a:r>
              <a:rPr lang="en-US" dirty="0" err="1"/>
              <a:t>Sereda</a:t>
            </a:r>
            <a:r>
              <a:rPr lang="en-US" dirty="0"/>
              <a:t>, TA </a:t>
            </a:r>
            <a:r>
              <a:rPr lang="en-US" dirty="0" err="1"/>
              <a:t>Trikalinos</a:t>
            </a: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400" dirty="0">
                <a:latin typeface="Courier" pitchFamily="2" charset="0"/>
              </a:rPr>
              <a:t>{</a:t>
            </a:r>
            <a:r>
              <a:rPr lang="en-US" sz="1400" dirty="0" err="1">
                <a:latin typeface="Courier" pitchFamily="2" charset="0"/>
              </a:rPr>
              <a:t>sereda_yuliia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thomas_trikalinos</a:t>
            </a:r>
            <a:r>
              <a:rPr lang="en-US" sz="1400" dirty="0">
                <a:latin typeface="Courier" pitchFamily="2" charset="0"/>
              </a:rPr>
              <a:t>}@</a:t>
            </a:r>
            <a:r>
              <a:rPr lang="en-US" sz="1400" dirty="0" err="1">
                <a:latin typeface="Courier" pitchFamily="2" charset="0"/>
              </a:rPr>
              <a:t>brown.edu</a:t>
            </a:r>
            <a:endParaRPr sz="1400" dirty="0">
              <a:latin typeface="Courier" pitchFamily="2" charset="0"/>
            </a:endParaRPr>
          </a:p>
        </p:txBody>
      </p:sp>
      <p:pic>
        <p:nvPicPr>
          <p:cNvPr id="2" name="Google Shape;588;p59">
            <a:extLst>
              <a:ext uri="{FF2B5EF4-FFF2-40B4-BE49-F238E27FC236}">
                <a16:creationId xmlns:a16="http://schemas.microsoft.com/office/drawing/2014/main" id="{DF2C5DAF-62C4-50E4-860B-9455BDC8C4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8324" y="321703"/>
            <a:ext cx="2539352" cy="100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B477B04-A51C-D629-CF6B-B5D1DF35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07" y="3455336"/>
            <a:ext cx="4133915" cy="2952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22D5C7-3B53-6000-0FFC-AFF75EC63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902" y="495575"/>
            <a:ext cx="4069926" cy="29070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7B4503-5770-D944-BA3C-3BFD1386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Poisson 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00B48-7EB9-B9EF-51AE-D9558A4938AB}"/>
              </a:ext>
            </a:extLst>
          </p:cNvPr>
          <p:cNvSpPr txBox="1"/>
          <p:nvPr/>
        </p:nvSpPr>
        <p:spPr>
          <a:xfrm>
            <a:off x="6627730" y="6443714"/>
            <a:ext cx="55642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All cause death, females born in 1975 in the US (HMD)</a:t>
            </a:r>
            <a:endParaRPr lang="en-US" sz="1600" i="1" dirty="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25DBBA-7A4E-31EE-5FA2-C5E6B7EE0F62}"/>
                  </a:ext>
                </a:extLst>
              </p:cNvPr>
              <p:cNvSpPr txBox="1"/>
              <p:nvPr/>
            </p:nvSpPr>
            <p:spPr>
              <a:xfrm>
                <a:off x="9931559" y="925012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25DBBA-7A4E-31EE-5FA2-C5E6B7EE0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59" y="925012"/>
                <a:ext cx="466474" cy="276999"/>
              </a:xfrm>
              <a:prstGeom prst="rect">
                <a:avLst/>
              </a:prstGeom>
              <a:blipFill>
                <a:blip r:embed="rId4"/>
                <a:stretch>
                  <a:fillRect l="-10526" r="-1842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05178FD-57C5-7851-4D88-F003EB130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7926"/>
                <a:ext cx="5735595" cy="512007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The probability of an event in a vanishingly small time interval near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is proportional to an 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The number of events in any interval is Poisson-distributed</a:t>
                </a:r>
              </a:p>
              <a:p>
                <a:pPr marL="0" indent="0">
                  <a:buNone/>
                </a:pPr>
                <a:endParaRPr lang="el-G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varies, the Poisson PP is nonhomogeneous</a:t>
                </a:r>
              </a:p>
            </p:txBody>
          </p:sp>
        </mc:Choice>
        <mc:Fallback xmlns="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05178FD-57C5-7851-4D88-F003EB130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7926"/>
                <a:ext cx="5735595" cy="5120073"/>
              </a:xfrm>
              <a:blipFill>
                <a:blip r:embed="rId5"/>
                <a:stretch>
                  <a:fillRect l="-1991" t="-1980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8D975D-C3E7-7695-918C-E01C398A5F98}"/>
                  </a:ext>
                </a:extLst>
              </p:cNvPr>
              <p:cNvSpPr txBox="1"/>
              <p:nvPr/>
            </p:nvSpPr>
            <p:spPr>
              <a:xfrm>
                <a:off x="9078862" y="4982647"/>
                <a:ext cx="1489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8D975D-C3E7-7695-918C-E01C398A5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862" y="4982647"/>
                <a:ext cx="148916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6A8FB-DC6A-D0E3-7266-D93ADE3D94FB}"/>
              </a:ext>
            </a:extLst>
          </p:cNvPr>
          <p:cNvCxnSpPr>
            <a:cxnSpLocks/>
          </p:cNvCxnSpPr>
          <p:nvPr/>
        </p:nvCxnSpPr>
        <p:spPr>
          <a:xfrm>
            <a:off x="10286822" y="1319032"/>
            <a:ext cx="562410" cy="371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A04641-EFD0-CFB1-E90E-4AEDE7B342B3}"/>
                  </a:ext>
                </a:extLst>
              </p:cNvPr>
              <p:cNvSpPr txBox="1"/>
              <p:nvPr/>
            </p:nvSpPr>
            <p:spPr>
              <a:xfrm>
                <a:off x="8213268" y="2189025"/>
                <a:ext cx="1718291" cy="61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A04641-EFD0-CFB1-E90E-4AEDE7B34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268" y="2189025"/>
                <a:ext cx="1718291" cy="619400"/>
              </a:xfrm>
              <a:prstGeom prst="rect">
                <a:avLst/>
              </a:prstGeom>
              <a:blipFill>
                <a:blip r:embed="rId7"/>
                <a:stretch>
                  <a:fillRect l="-13971" t="-180000" r="-2941" b="-26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3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9EC9A-6208-675A-C86F-822F7948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412" y="1352656"/>
            <a:ext cx="4858799" cy="3685276"/>
          </a:xfrm>
          <a:prstGeom prst="rect">
            <a:avLst/>
          </a:prstGeom>
        </p:spPr>
      </p:pic>
      <p:sp>
        <p:nvSpPr>
          <p:cNvPr id="394" name="Google Shape;394;p33"/>
          <p:cNvSpPr txBox="1">
            <a:spLocks noGrp="1"/>
          </p:cNvSpPr>
          <p:nvPr>
            <p:ph type="title"/>
          </p:nvPr>
        </p:nvSpPr>
        <p:spPr>
          <a:xfrm>
            <a:off x="609600" y="285339"/>
            <a:ext cx="109728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 dirty="0"/>
              <a:t>Duality with the Poisson Counting Process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53169-3AD7-6C46-913F-65D5F3FD4DDE}"/>
              </a:ext>
            </a:extLst>
          </p:cNvPr>
          <p:cNvSpPr txBox="1"/>
          <p:nvPr/>
        </p:nvSpPr>
        <p:spPr>
          <a:xfrm>
            <a:off x="609600" y="2674809"/>
            <a:ext cx="336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Poisson </a:t>
            </a:r>
            <a:r>
              <a:rPr lang="en-US" sz="2400" i="1" dirty="0">
                <a:solidFill>
                  <a:srgbClr val="FF0000"/>
                </a:solidFill>
              </a:rPr>
              <a:t>Counting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0BB39-E3DC-424F-BA93-D910107A369A}"/>
              </a:ext>
            </a:extLst>
          </p:cNvPr>
          <p:cNvSpPr txBox="1"/>
          <p:nvPr/>
        </p:nvSpPr>
        <p:spPr>
          <a:xfrm>
            <a:off x="6500273" y="5240968"/>
            <a:ext cx="341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Poisson </a:t>
            </a:r>
            <a:r>
              <a:rPr lang="en-US" sz="2400" i="1" dirty="0">
                <a:solidFill>
                  <a:srgbClr val="FF0000"/>
                </a:solidFill>
              </a:rPr>
              <a:t>Point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E63BFB-87E9-7236-C2E8-A854BC528EF0}"/>
                  </a:ext>
                </a:extLst>
              </p:cNvPr>
              <p:cNvSpPr txBox="1"/>
              <p:nvPr/>
            </p:nvSpPr>
            <p:spPr>
              <a:xfrm>
                <a:off x="609600" y="3410465"/>
                <a:ext cx="29204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Cumulative events over time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E63BFB-87E9-7236-C2E8-A854BC528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10465"/>
                <a:ext cx="2920406" cy="584775"/>
              </a:xfrm>
              <a:prstGeom prst="rect">
                <a:avLst/>
              </a:prstGeom>
              <a:blipFill>
                <a:blip r:embed="rId4"/>
                <a:stretch>
                  <a:fillRect l="-1304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0D8C510A-3DB3-8A73-1EBE-5849B34AAB6F}"/>
              </a:ext>
            </a:extLst>
          </p:cNvPr>
          <p:cNvSpPr/>
          <p:nvPr/>
        </p:nvSpPr>
        <p:spPr>
          <a:xfrm>
            <a:off x="5106420" y="1402320"/>
            <a:ext cx="382795" cy="2945088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B3A784-A9CA-AC4F-834C-294AE0D6652C}"/>
                  </a:ext>
                </a:extLst>
              </p:cNvPr>
              <p:cNvSpPr txBox="1"/>
              <p:nvPr/>
            </p:nvSpPr>
            <p:spPr>
              <a:xfrm>
                <a:off x="6389881" y="5831446"/>
                <a:ext cx="363833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or, equivalently, the timing of events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B3A784-A9CA-AC4F-834C-294AE0D66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881" y="5831446"/>
                <a:ext cx="3638339" cy="584775"/>
              </a:xfrm>
              <a:prstGeom prst="rect">
                <a:avLst/>
              </a:prstGeom>
              <a:blipFill>
                <a:blip r:embed="rId5"/>
                <a:stretch>
                  <a:fillRect l="-1045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E3763040-C14E-1FAB-F1A3-55F8E0AFFA67}"/>
              </a:ext>
            </a:extLst>
          </p:cNvPr>
          <p:cNvSpPr/>
          <p:nvPr/>
        </p:nvSpPr>
        <p:spPr>
          <a:xfrm rot="16200000">
            <a:off x="8167257" y="3099353"/>
            <a:ext cx="264540" cy="4141696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7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4"/>
              </a:buClr>
              <a:buSzPts val="7200"/>
              <a:buFont typeface="Georgia"/>
              <a:buNone/>
            </a:pPr>
            <a:r>
              <a:rPr lang="en-US" sz="7200" dirty="0"/>
              <a:t>Outline</a:t>
            </a:r>
            <a:endParaRPr dirty="0"/>
          </a:p>
        </p:txBody>
      </p:sp>
      <p:sp>
        <p:nvSpPr>
          <p:cNvPr id="209" name="Google Shape;209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(Poisson) Point Processes (PP) and their dual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Sampling from non homogeneous Poisson PP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Implementation in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Numerical example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4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2F48EB-CC98-0378-F65C-7EC278CF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285" y="3407891"/>
            <a:ext cx="4640354" cy="3314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3926CA-CE5B-6FB0-E15A-8836CEEE6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32" y="3441005"/>
            <a:ext cx="4640354" cy="3314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F7253-FB93-6485-41BA-42CBC391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Poisson 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4B64-F55E-A948-C374-967453EC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0499" y="1771220"/>
                <a:ext cx="9742140" cy="1556139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event times are exponentially distributed 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varying intensities, a common practice is to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a piecewise constant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4B64-F55E-A948-C374-967453EC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499" y="1771220"/>
                <a:ext cx="9742140" cy="1556139"/>
              </a:xfrm>
              <a:blipFill>
                <a:blip r:embed="rId4"/>
                <a:stretch>
                  <a:fillRect l="-1172" t="-6452" r="-130" b="-5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12AD6-930E-264D-6372-525980F5D394}"/>
                  </a:ext>
                </a:extLst>
              </p:cNvPr>
              <p:cNvSpPr txBox="1"/>
              <p:nvPr/>
            </p:nvSpPr>
            <p:spPr>
              <a:xfrm>
                <a:off x="1461268" y="4539169"/>
                <a:ext cx="9760301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Challenging to automatically approximate a general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12AD6-930E-264D-6372-525980F5D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268" y="4539169"/>
                <a:ext cx="9760301" cy="584775"/>
              </a:xfrm>
              <a:prstGeom prst="rect">
                <a:avLst/>
              </a:prstGeom>
              <a:blipFill>
                <a:blip r:embed="rId5"/>
                <a:stretch>
                  <a:fillRect l="-1560" t="-12766" r="-130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74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F522-BB98-1742-B7A7-C9A8B0CB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non homogeneous Poison 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AF706-41AB-924B-9EE2-3D04C8D1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76200" indent="0">
              <a:buNone/>
            </a:pPr>
            <a:r>
              <a:rPr lang="en-US" dirty="0"/>
              <a:t>Two approaches that provably sample from the target NHPPP</a:t>
            </a:r>
          </a:p>
          <a:p>
            <a:pPr marL="76200" indent="0">
              <a:buNone/>
            </a:pPr>
            <a:endParaRPr lang="en-US" dirty="0"/>
          </a:p>
          <a:p>
            <a:pPr marL="533400" indent="-457200"/>
            <a:r>
              <a:rPr lang="en-US" dirty="0"/>
              <a:t>Inversion (time warping) </a:t>
            </a:r>
          </a:p>
          <a:p>
            <a:pPr marL="533400" indent="-457200"/>
            <a:r>
              <a:rPr lang="en-US" dirty="0"/>
              <a:t>Thinning </a:t>
            </a:r>
          </a:p>
          <a:p>
            <a:pPr marL="533400" indent="-457200"/>
            <a:endParaRPr lang="en-US" dirty="0"/>
          </a:p>
          <a:p>
            <a:pPr marL="76200" indent="0">
              <a:buNone/>
            </a:pPr>
            <a:r>
              <a:rPr lang="en-US" dirty="0"/>
              <a:t>[More exist]</a:t>
            </a:r>
          </a:p>
        </p:txBody>
      </p:sp>
    </p:spTree>
    <p:extLst>
      <p:ext uri="{BB962C8B-B14F-4D97-AF65-F5344CB8AC3E}">
        <p14:creationId xmlns:p14="http://schemas.microsoft.com/office/powerpoint/2010/main" val="194694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CBF7-410F-694C-AD9D-C4D09C46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(time warping)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05BE69-6641-DD49-892F-6E9E013CA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167" y="1732931"/>
                <a:ext cx="539870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Any Poisson PP can become any other Poisson PP if you warp the time axis.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Consider the discrete-time case (idea holds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expected number of events in each time interval depends only on the area under the curve.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05BE69-6641-DD49-892F-6E9E013CA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167" y="1732931"/>
                <a:ext cx="5398704" cy="4351338"/>
              </a:xfrm>
              <a:blipFill>
                <a:blip r:embed="rId2"/>
                <a:stretch>
                  <a:fillRect l="-2113" t="-2326" r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1823A56-0E88-7D27-E6E9-D259C86BC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037" y="1690687"/>
            <a:ext cx="445714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CBF7-410F-694C-AD9D-C4D09C46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70" y="339619"/>
            <a:ext cx="10515600" cy="1325563"/>
          </a:xfrm>
        </p:spPr>
        <p:txBody>
          <a:bodyPr/>
          <a:lstStyle/>
          <a:p>
            <a:r>
              <a:rPr lang="en-US" dirty="0"/>
              <a:t>Inversion (time warping)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05BE69-6641-DD49-892F-6E9E013CA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32930"/>
                <a:ext cx="5163671" cy="48768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Change base of rectangles so that the height (intensity) is constant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05BE69-6641-DD49-892F-6E9E013CA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32930"/>
                <a:ext cx="5163671" cy="4876875"/>
              </a:xfrm>
              <a:blipFill>
                <a:blip r:embed="rId2"/>
                <a:stretch>
                  <a:fillRect l="-196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58E2509-49AE-A03A-323A-1409C5293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93" y="1732930"/>
            <a:ext cx="4388408" cy="438840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ADE319-0673-6130-D152-76AA27588283}"/>
              </a:ext>
            </a:extLst>
          </p:cNvPr>
          <p:cNvGrpSpPr/>
          <p:nvPr/>
        </p:nvGrpSpPr>
        <p:grpSpPr>
          <a:xfrm>
            <a:off x="1902140" y="3429000"/>
            <a:ext cx="5707166" cy="1583009"/>
            <a:chOff x="2571444" y="3243020"/>
            <a:chExt cx="5707166" cy="15830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7C42DB4-FB2F-313A-37FA-33A60A0BE5E3}"/>
                    </a:ext>
                  </a:extLst>
                </p:cNvPr>
                <p:cNvSpPr txBox="1"/>
                <p:nvPr/>
              </p:nvSpPr>
              <p:spPr>
                <a:xfrm>
                  <a:off x="2571444" y="4364364"/>
                  <a:ext cx="478239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This transformation 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7C42DB4-FB2F-313A-37FA-33A60A0BE5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444" y="4364364"/>
                  <a:ext cx="478239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852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A03F0CD-0BCD-958F-012F-F5E6DEBEA49D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770984" y="3243020"/>
              <a:ext cx="2507626" cy="919445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61C101-EA75-5D53-C905-83B97D378F5F}"/>
              </a:ext>
            </a:extLst>
          </p:cNvPr>
          <p:cNvGrpSpPr/>
          <p:nvPr/>
        </p:nvGrpSpPr>
        <p:grpSpPr>
          <a:xfrm>
            <a:off x="7609306" y="2177758"/>
            <a:ext cx="2083334" cy="1453733"/>
            <a:chOff x="7609306" y="2177758"/>
            <a:chExt cx="2083334" cy="14537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67CDC3-C114-97E6-F323-4BD716C44632}"/>
                    </a:ext>
                  </a:extLst>
                </p:cNvPr>
                <p:cNvSpPr txBox="1"/>
                <p:nvPr/>
              </p:nvSpPr>
              <p:spPr>
                <a:xfrm>
                  <a:off x="7609306" y="3226508"/>
                  <a:ext cx="1147419" cy="4049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67CDC3-C114-97E6-F323-4BD716C44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9306" y="3226508"/>
                  <a:ext cx="1147419" cy="4049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FF99841-9C52-BF94-1381-0CC9713EBEA7}"/>
                    </a:ext>
                  </a:extLst>
                </p:cNvPr>
                <p:cNvSpPr txBox="1"/>
                <p:nvPr/>
              </p:nvSpPr>
              <p:spPr>
                <a:xfrm>
                  <a:off x="8970185" y="2177758"/>
                  <a:ext cx="72245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FF99841-9C52-BF94-1381-0CC9713EB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185" y="2177758"/>
                  <a:ext cx="72245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866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F10E61-5CFE-2959-5CB8-2E1BFAEE2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92" y="2388723"/>
            <a:ext cx="5093208" cy="3638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CBF7-410F-694C-AD9D-C4D09C46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(time warping)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05BE69-6641-DD49-892F-6E9E013CA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78383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Sample exponential times with unit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are your samples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05BE69-6641-DD49-892F-6E9E013CA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78383" cy="4351338"/>
              </a:xfrm>
              <a:blipFill>
                <a:blip r:embed="rId4"/>
                <a:stretch>
                  <a:fillRect l="-2833" t="-2616" r="-3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CC6171-F4A8-82E1-D31F-0C6FB007E166}"/>
                  </a:ext>
                </a:extLst>
              </p:cNvPr>
              <p:cNvSpPr txBox="1"/>
              <p:nvPr/>
            </p:nvSpPr>
            <p:spPr>
              <a:xfrm>
                <a:off x="9945273" y="1939304"/>
                <a:ext cx="14085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CC6171-F4A8-82E1-D31F-0C6FB007E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273" y="1939304"/>
                <a:ext cx="1408527" cy="523220"/>
              </a:xfrm>
              <a:prstGeom prst="rect">
                <a:avLst/>
              </a:prstGeom>
              <a:blipFill>
                <a:blip r:embed="rId5"/>
                <a:stretch>
                  <a:fillRect r="-177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04A0C40-C3EF-4A2D-5CA9-724E4606427A}"/>
              </a:ext>
            </a:extLst>
          </p:cNvPr>
          <p:cNvSpPr txBox="1"/>
          <p:nvPr/>
        </p:nvSpPr>
        <p:spPr>
          <a:xfrm>
            <a:off x="4989999" y="3429000"/>
            <a:ext cx="1844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of non-homogeneous Poisson 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D0BC8-61B8-EE54-C58D-3CBE329F449B}"/>
              </a:ext>
            </a:extLst>
          </p:cNvPr>
          <p:cNvSpPr txBox="1"/>
          <p:nvPr/>
        </p:nvSpPr>
        <p:spPr>
          <a:xfrm>
            <a:off x="7130878" y="5884208"/>
            <a:ext cx="407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of homogeneous Poisson 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01CD6E-973A-71B9-723B-1158D6E4A313}"/>
              </a:ext>
            </a:extLst>
          </p:cNvPr>
          <p:cNvCxnSpPr>
            <a:cxnSpLocks/>
          </p:cNvCxnSpPr>
          <p:nvPr/>
        </p:nvCxnSpPr>
        <p:spPr>
          <a:xfrm flipV="1">
            <a:off x="7747686" y="3274540"/>
            <a:ext cx="0" cy="227364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8CA49D-F092-577E-A2FA-B9638D8F3DEF}"/>
              </a:ext>
            </a:extLst>
          </p:cNvPr>
          <p:cNvCxnSpPr>
            <a:cxnSpLocks/>
          </p:cNvCxnSpPr>
          <p:nvPr/>
        </p:nvCxnSpPr>
        <p:spPr>
          <a:xfrm flipV="1">
            <a:off x="8443784" y="3006810"/>
            <a:ext cx="0" cy="254137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57BF8F-2232-A65D-3C5D-62745E5EE32E}"/>
              </a:ext>
            </a:extLst>
          </p:cNvPr>
          <p:cNvCxnSpPr>
            <a:cxnSpLocks/>
          </p:cNvCxnSpPr>
          <p:nvPr/>
        </p:nvCxnSpPr>
        <p:spPr>
          <a:xfrm flipV="1">
            <a:off x="10604925" y="2637339"/>
            <a:ext cx="3220" cy="293555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CCAE96-223F-B17C-7E60-943C4380000B}"/>
              </a:ext>
            </a:extLst>
          </p:cNvPr>
          <p:cNvCxnSpPr>
            <a:cxnSpLocks/>
          </p:cNvCxnSpPr>
          <p:nvPr/>
        </p:nvCxnSpPr>
        <p:spPr>
          <a:xfrm flipV="1">
            <a:off x="9874846" y="2744261"/>
            <a:ext cx="0" cy="28039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1CAD1F-1CF0-E174-24A7-3112E2626261}"/>
              </a:ext>
            </a:extLst>
          </p:cNvPr>
          <p:cNvCxnSpPr>
            <a:cxnSpLocks/>
          </p:cNvCxnSpPr>
          <p:nvPr/>
        </p:nvCxnSpPr>
        <p:spPr>
          <a:xfrm flipH="1">
            <a:off x="6844037" y="3274540"/>
            <a:ext cx="85409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6E3388-5241-F481-D0F1-23D8039D3315}"/>
              </a:ext>
            </a:extLst>
          </p:cNvPr>
          <p:cNvCxnSpPr>
            <a:cxnSpLocks/>
          </p:cNvCxnSpPr>
          <p:nvPr/>
        </p:nvCxnSpPr>
        <p:spPr>
          <a:xfrm flipH="1">
            <a:off x="6844037" y="3006810"/>
            <a:ext cx="155019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3CA508-8A4A-C3C7-EED5-2E41C61B2927}"/>
              </a:ext>
            </a:extLst>
          </p:cNvPr>
          <p:cNvCxnSpPr>
            <a:cxnSpLocks/>
          </p:cNvCxnSpPr>
          <p:nvPr/>
        </p:nvCxnSpPr>
        <p:spPr>
          <a:xfrm flipH="1">
            <a:off x="6834840" y="2744261"/>
            <a:ext cx="3040006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921F0C-74D5-D696-6CB0-BD46F5BDCCB5}"/>
              </a:ext>
            </a:extLst>
          </p:cNvPr>
          <p:cNvCxnSpPr>
            <a:cxnSpLocks/>
          </p:cNvCxnSpPr>
          <p:nvPr/>
        </p:nvCxnSpPr>
        <p:spPr>
          <a:xfrm flipH="1">
            <a:off x="6834840" y="2637339"/>
            <a:ext cx="377008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740282-57D2-7D34-A02D-83527CD1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61" y="1465685"/>
            <a:ext cx="4714827" cy="41335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4A3189-7379-5C48-93F3-2380BFAC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0658BBC-55D3-F143-B3C2-E1AFAB0798D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9600" y="1600201"/>
                <a:ext cx="5091954" cy="41148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Find an easy to sample denser Poisson Point Process, say with a constant rate: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Sample a candidate time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denser process.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Accept with a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Repeat.</a:t>
                </a:r>
              </a:p>
              <a:p>
                <a:pPr marL="762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0658BBC-55D3-F143-B3C2-E1AFAB079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201"/>
                <a:ext cx="5091954" cy="4114800"/>
              </a:xfrm>
              <a:blipFill>
                <a:blip r:embed="rId3"/>
                <a:stretch>
                  <a:fillRect l="-2244" t="-2462" r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5A6110-5D21-787B-4AB3-F52CCE95CA13}"/>
                  </a:ext>
                </a:extLst>
              </p:cNvPr>
              <p:cNvSpPr txBox="1"/>
              <p:nvPr/>
            </p:nvSpPr>
            <p:spPr>
              <a:xfrm>
                <a:off x="8863754" y="1937908"/>
                <a:ext cx="19863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1.1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5A6110-5D21-787B-4AB3-F52CCE95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754" y="1937908"/>
                <a:ext cx="198633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5D37CF-3165-0B37-26B3-31FF9ABAB514}"/>
                  </a:ext>
                </a:extLst>
              </p:cNvPr>
              <p:cNvSpPr txBox="1"/>
              <p:nvPr/>
            </p:nvSpPr>
            <p:spPr>
              <a:xfrm>
                <a:off x="7011311" y="4378447"/>
                <a:ext cx="713918" cy="370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5D37CF-3165-0B37-26B3-31FF9ABA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11" y="4378447"/>
                <a:ext cx="713918" cy="370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B8DD676-1C7B-BFD4-6BED-B5AD729F53BF}"/>
              </a:ext>
            </a:extLst>
          </p:cNvPr>
          <p:cNvSpPr/>
          <p:nvPr/>
        </p:nvSpPr>
        <p:spPr>
          <a:xfrm>
            <a:off x="9856922" y="4824736"/>
            <a:ext cx="247973" cy="247973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10B03C-14FD-5DB8-E91D-A4B4C6120B5C}"/>
              </a:ext>
            </a:extLst>
          </p:cNvPr>
          <p:cNvSpPr/>
          <p:nvPr/>
        </p:nvSpPr>
        <p:spPr>
          <a:xfrm>
            <a:off x="7863718" y="4871232"/>
            <a:ext cx="247973" cy="2479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96B164-183E-2C0D-71AF-ED7F7566061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9965410" y="2370547"/>
            <a:ext cx="15499" cy="2454189"/>
          </a:xfrm>
          <a:prstGeom prst="line">
            <a:avLst/>
          </a:prstGeom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BBD434-037A-2EAB-339A-24F987116444}"/>
              </a:ext>
            </a:extLst>
          </p:cNvPr>
          <p:cNvCxnSpPr>
            <a:cxnSpLocks/>
          </p:cNvCxnSpPr>
          <p:nvPr/>
        </p:nvCxnSpPr>
        <p:spPr>
          <a:xfrm flipH="1" flipV="1">
            <a:off x="7987704" y="2370547"/>
            <a:ext cx="15499" cy="249183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9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134E3-2476-4654-D25D-468C4039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100" y="1528628"/>
            <a:ext cx="4635504" cy="4635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4A3189-7379-5C48-93F3-2380BFAC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0658BBC-55D3-F143-B3C2-E1AFAB0798D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9600" y="1600201"/>
                <a:ext cx="5091954" cy="41148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Find an easy to sample denser Poisson Point Process, say with a constant rate: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r>
                            <a:rPr lang="en-US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Sample a candidate time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from the denser process.</a:t>
                </a:r>
              </a:p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Accept with a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Repeat.</a:t>
                </a:r>
              </a:p>
              <a:p>
                <a:pPr marL="762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0658BBC-55D3-F143-B3C2-E1AFAB079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201"/>
                <a:ext cx="5091954" cy="4114800"/>
              </a:xfrm>
              <a:blipFill>
                <a:blip r:embed="rId3"/>
                <a:stretch>
                  <a:fillRect l="-2244" t="-2462" r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5A6110-5D21-787B-4AB3-F52CCE95CA13}"/>
                  </a:ext>
                </a:extLst>
              </p:cNvPr>
              <p:cNvSpPr txBox="1"/>
              <p:nvPr/>
            </p:nvSpPr>
            <p:spPr>
              <a:xfrm>
                <a:off x="9539618" y="1983930"/>
                <a:ext cx="1489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/>
                  <a:t>1.1*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5A6110-5D21-787B-4AB3-F52CCE95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18" y="1983930"/>
                <a:ext cx="1489558" cy="369332"/>
              </a:xfrm>
              <a:prstGeom prst="rect">
                <a:avLst/>
              </a:prstGeom>
              <a:blipFill>
                <a:blip r:embed="rId4"/>
                <a:stretch>
                  <a:fillRect l="-423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5D37CF-3165-0B37-26B3-31FF9ABAB514}"/>
                  </a:ext>
                </a:extLst>
              </p:cNvPr>
              <p:cNvSpPr txBox="1"/>
              <p:nvPr/>
            </p:nvSpPr>
            <p:spPr>
              <a:xfrm>
                <a:off x="7630052" y="4315785"/>
                <a:ext cx="713918" cy="370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5D37CF-3165-0B37-26B3-31FF9ABA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052" y="4315785"/>
                <a:ext cx="713918" cy="370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11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DD9B-0E86-5C39-B9AE-C340B0CB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37C5-E401-388A-7FFD-E52BE5681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pertinent financial conflicts</a:t>
            </a:r>
          </a:p>
          <a:p>
            <a:r>
              <a:rPr lang="en-US" dirty="0"/>
              <a:t>Work supported from grant U01 1U01CA265750 (</a:t>
            </a:r>
            <a:r>
              <a:rPr lang="en-US" dirty="0" err="1"/>
              <a:t>Trikalinos</a:t>
            </a:r>
            <a:r>
              <a:rPr lang="en-US" dirty="0"/>
              <a:t>, Jalal) from the National Cancer Institute </a:t>
            </a:r>
          </a:p>
        </p:txBody>
      </p:sp>
    </p:spTree>
    <p:extLst>
      <p:ext uri="{BB962C8B-B14F-4D97-AF65-F5344CB8AC3E}">
        <p14:creationId xmlns:p14="http://schemas.microsoft.com/office/powerpoint/2010/main" val="1070708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4"/>
              </a:buClr>
              <a:buSzPts val="7200"/>
              <a:buFont typeface="Georgia"/>
              <a:buNone/>
            </a:pPr>
            <a:r>
              <a:rPr lang="en-US" sz="7200" dirty="0"/>
              <a:t>Outline</a:t>
            </a:r>
            <a:endParaRPr dirty="0"/>
          </a:p>
        </p:txBody>
      </p:sp>
      <p:sp>
        <p:nvSpPr>
          <p:cNvPr id="209" name="Google Shape;209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(Poisson) Point Processes (PP) and their dual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Sampling from non homogeneous Poisson PP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Implementation in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Numerical example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48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22A4-17C7-B341-BF99-7ADD3AA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Desiderata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3F2D45-ECF5-B449-AF19-9C7740021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>
                    <a:latin typeface="Courier" pitchFamily="2" charset="0"/>
                  </a:rPr>
                  <a:t>R</a:t>
                </a:r>
                <a:r>
                  <a:rPr lang="en-US" dirty="0"/>
                  <a:t> package</a:t>
                </a:r>
              </a:p>
              <a:p>
                <a:r>
                  <a:rPr lang="en-US" dirty="0"/>
                  <a:t>Pass function arguments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 interval as argument </a:t>
                </a:r>
              </a:p>
              <a:p>
                <a:r>
                  <a:rPr lang="en-US" dirty="0"/>
                  <a:t>Sample first event or all events in time interval</a:t>
                </a:r>
              </a:p>
              <a:p>
                <a:r>
                  <a:rPr lang="en-US" dirty="0"/>
                  <a:t>Use distinct random number </a:t>
                </a:r>
                <a:r>
                  <a:rPr lang="en-US" dirty="0" err="1"/>
                  <a:t>substreams</a:t>
                </a:r>
                <a:r>
                  <a:rPr lang="en-US" dirty="0"/>
                  <a:t> (pointer to random number generator object as argument)</a:t>
                </a:r>
              </a:p>
              <a:p>
                <a:r>
                  <a:rPr lang="en-US" dirty="0"/>
                  <a:t>Fast and/or vectorized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3F2D45-ECF5-B449-AF19-9C7740021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616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25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 dirty="0"/>
              <a:t>Simulating from NHPPP in </a:t>
            </a:r>
            <a:r>
              <a:rPr lang="en-US" dirty="0">
                <a:latin typeface="Courier" pitchFamily="2" charset="0"/>
              </a:rPr>
              <a:t>R</a:t>
            </a:r>
            <a:endParaRPr dirty="0"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8A7F575F-9E12-2B5F-1145-45CB2B222D5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972799" cy="3611137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1484288">
                      <a:extLst>
                        <a:ext uri="{9D8B030D-6E8A-4147-A177-3AD203B41FA5}">
                          <a16:colId xmlns:a16="http://schemas.microsoft.com/office/drawing/2014/main" val="2013363342"/>
                        </a:ext>
                      </a:extLst>
                    </a:gridCol>
                    <a:gridCol w="1490297">
                      <a:extLst>
                        <a:ext uri="{9D8B030D-6E8A-4147-A177-3AD203B41FA5}">
                          <a16:colId xmlns:a16="http://schemas.microsoft.com/office/drawing/2014/main" val="3977341164"/>
                        </a:ext>
                      </a:extLst>
                    </a:gridCol>
                    <a:gridCol w="1358092">
                      <a:extLst>
                        <a:ext uri="{9D8B030D-6E8A-4147-A177-3AD203B41FA5}">
                          <a16:colId xmlns:a16="http://schemas.microsoft.com/office/drawing/2014/main" val="1472917885"/>
                        </a:ext>
                      </a:extLst>
                    </a:gridCol>
                    <a:gridCol w="1951429">
                      <a:extLst>
                        <a:ext uri="{9D8B030D-6E8A-4147-A177-3AD203B41FA5}">
                          <a16:colId xmlns:a16="http://schemas.microsoft.com/office/drawing/2014/main" val="2064338641"/>
                        </a:ext>
                      </a:extLst>
                    </a:gridCol>
                    <a:gridCol w="1256381">
                      <a:extLst>
                        <a:ext uri="{9D8B030D-6E8A-4147-A177-3AD203B41FA5}">
                          <a16:colId xmlns:a16="http://schemas.microsoft.com/office/drawing/2014/main" val="659126046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176246289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val="4108660420"/>
                        </a:ext>
                      </a:extLst>
                    </a:gridCol>
                    <a:gridCol w="722243">
                      <a:extLst>
                        <a:ext uri="{9D8B030D-6E8A-4147-A177-3AD203B41FA5}">
                          <a16:colId xmlns:a16="http://schemas.microsoft.com/office/drawing/2014/main" val="1052836376"/>
                        </a:ext>
                      </a:extLst>
                    </a:gridCol>
                    <a:gridCol w="788504">
                      <a:extLst>
                        <a:ext uri="{9D8B030D-6E8A-4147-A177-3AD203B41FA5}">
                          <a16:colId xmlns:a16="http://schemas.microsoft.com/office/drawing/2014/main" val="3130062409"/>
                        </a:ext>
                      </a:extLst>
                    </a:gridCol>
                  </a:tblGrid>
                  <a:tr h="59743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u="none" strike="noStrike" dirty="0">
                              <a:effectLst/>
                            </a:rPr>
                            <a:t>Package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u="none" strike="noStrike" dirty="0">
                              <a:effectLst/>
                            </a:rPr>
                            <a:t>Authors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u="none" strike="noStrike" dirty="0">
                              <a:effectLst/>
                            </a:rPr>
                            <a:t>Function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u="none" strike="noStrike" dirty="0">
                              <a:effectLst/>
                            </a:rPr>
                            <a:t>Intensity </a:t>
                          </a:r>
                        </a:p>
                        <a:p>
                          <a:pPr algn="ctr" fontAlgn="b"/>
                          <a:r>
                            <a:rPr lang="en-US" sz="1600" b="1" u="none" strike="noStrike" dirty="0">
                              <a:effectLst/>
                            </a:rPr>
                            <a:t>arguments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u="none" strike="noStrike" dirty="0">
                              <a:effectLst/>
                            </a:rPr>
                            <a:t>Method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Function argument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Time </a:t>
                          </a:r>
                        </a:p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interval 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 vs all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RNG pointer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447132"/>
                      </a:ext>
                    </a:extLst>
                  </a:tr>
                  <a:tr h="4787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 err="1">
                              <a:effectLst/>
                              <a:latin typeface="Courier" pitchFamily="2" charset="0"/>
                            </a:rPr>
                            <a:t>NHPoisson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urier" pitchFamily="2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Cebrian, </a:t>
                          </a:r>
                          <a:r>
                            <a:rPr lang="en-US" sz="1600" u="none" strike="noStrike" dirty="0" err="1">
                              <a:effectLst/>
                            </a:rPr>
                            <a:t>Abaurrea</a:t>
                          </a:r>
                          <a:r>
                            <a:rPr lang="en-US" sz="1600" u="none" strike="noStrike" dirty="0">
                              <a:effectLst/>
                            </a:rPr>
                            <a:t> and Asin, 2015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simNHP.fun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b="0" i="0" dirty="0">
                              <a:effectLst/>
                              <a:latin typeface="Arial" panose="020B0604020202020204" pitchFamily="34" charset="0"/>
                            </a:rPr>
                            <a:t> </a:t>
                          </a:r>
                          <a:r>
                            <a:rPr lang="en-US" sz="1600" u="none" strike="noStrike" dirty="0">
                              <a:effectLst/>
                            </a:rPr>
                            <a:t>as a numeric vector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Inversion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010"/>
                      </a:ext>
                    </a:extLst>
                  </a:tr>
                  <a:tr h="23108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IndTestPP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 err="1">
                              <a:effectLst/>
                            </a:rPr>
                            <a:t>Cebrian</a:t>
                          </a:r>
                          <a:r>
                            <a:rPr lang="en-US" sz="1600" u="none" strike="noStrike" dirty="0">
                              <a:effectLst/>
                            </a:rPr>
                            <a:t>, 2020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simNHPc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b="0" i="0" dirty="0">
                              <a:effectLst/>
                              <a:latin typeface="Arial" panose="020B0604020202020204" pitchFamily="34" charset="0"/>
                            </a:rPr>
                            <a:t> </a:t>
                          </a:r>
                          <a:r>
                            <a:rPr lang="en-US" sz="1600" u="none" strike="noStrike" dirty="0">
                              <a:effectLst/>
                            </a:rPr>
                            <a:t>as a numeric vector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Inversion or thinning 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12656957"/>
                      </a:ext>
                    </a:extLst>
                  </a:tr>
                  <a:tr h="76123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poisson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 err="1">
                              <a:effectLst/>
                            </a:rPr>
                            <a:t>Brock&amp;Slade</a:t>
                          </a:r>
                          <a:r>
                            <a:rPr lang="en-US" sz="1600" u="none" strike="noStrike" dirty="0">
                              <a:effectLst/>
                            </a:rPr>
                            <a:t>, 2015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nhpp.event.times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u="none" strike="noStrike" dirty="0">
                              <a:effectLst/>
                            </a:rPr>
                            <a:t>as an integer; probability function for</a:t>
                          </a:r>
                          <a:r>
                            <a:rPr lang="en-US" sz="1600" u="none" strike="noStrike" baseline="0" dirty="0">
                              <a:effectLst/>
                            </a:rPr>
                            <a:t> </a:t>
                          </a:r>
                          <a:r>
                            <a:rPr lang="en-US" sz="1600" u="none" strike="noStrike" dirty="0">
                              <a:effectLst/>
                            </a:rPr>
                            <a:t>acceptance / rejection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Thinning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9395626"/>
                      </a:ext>
                    </a:extLst>
                  </a:tr>
                  <a:tr h="46217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spatstat.random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Baddeley, </a:t>
                          </a:r>
                          <a:r>
                            <a:rPr lang="en-US" sz="1600" u="none" strike="noStrike" dirty="0" err="1">
                              <a:effectLst/>
                            </a:rPr>
                            <a:t>Rubak</a:t>
                          </a:r>
                          <a:r>
                            <a:rPr lang="en-US" sz="1600" u="none" strike="noStrike" dirty="0">
                              <a:effectLst/>
                            </a:rPr>
                            <a:t> &amp; Turner, 2015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rpoispp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b="0" i="0" dirty="0">
                              <a:effectLst/>
                              <a:latin typeface="Arial" panose="020B0604020202020204" pitchFamily="34" charset="0"/>
                            </a:rPr>
                            <a:t> </a:t>
                          </a:r>
                          <a:r>
                            <a:rPr lang="en-US" sz="1600" u="none" strike="noStrike" dirty="0">
                              <a:effectLst/>
                            </a:rPr>
                            <a:t>function or pixel image object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Thinning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16394929"/>
                      </a:ext>
                    </a:extLst>
                  </a:tr>
                  <a:tr h="46217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PtProcess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Harte, 2010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simulate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ground intensity function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b="0" i="0" dirty="0">
                              <a:effectLst/>
                              <a:latin typeface="Arial" panose="020B0604020202020204" pitchFamily="34" charset="0"/>
                            </a:rPr>
                            <a:t> 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Thinning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952328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8A7F575F-9E12-2B5F-1145-45CB2B222D5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972799" cy="3611137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1484288">
                      <a:extLst>
                        <a:ext uri="{9D8B030D-6E8A-4147-A177-3AD203B41FA5}">
                          <a16:colId xmlns:a16="http://schemas.microsoft.com/office/drawing/2014/main" val="2013363342"/>
                        </a:ext>
                      </a:extLst>
                    </a:gridCol>
                    <a:gridCol w="1490297">
                      <a:extLst>
                        <a:ext uri="{9D8B030D-6E8A-4147-A177-3AD203B41FA5}">
                          <a16:colId xmlns:a16="http://schemas.microsoft.com/office/drawing/2014/main" val="3977341164"/>
                        </a:ext>
                      </a:extLst>
                    </a:gridCol>
                    <a:gridCol w="1358092">
                      <a:extLst>
                        <a:ext uri="{9D8B030D-6E8A-4147-A177-3AD203B41FA5}">
                          <a16:colId xmlns:a16="http://schemas.microsoft.com/office/drawing/2014/main" val="1472917885"/>
                        </a:ext>
                      </a:extLst>
                    </a:gridCol>
                    <a:gridCol w="1951429">
                      <a:extLst>
                        <a:ext uri="{9D8B030D-6E8A-4147-A177-3AD203B41FA5}">
                          <a16:colId xmlns:a16="http://schemas.microsoft.com/office/drawing/2014/main" val="2064338641"/>
                        </a:ext>
                      </a:extLst>
                    </a:gridCol>
                    <a:gridCol w="1256381">
                      <a:extLst>
                        <a:ext uri="{9D8B030D-6E8A-4147-A177-3AD203B41FA5}">
                          <a16:colId xmlns:a16="http://schemas.microsoft.com/office/drawing/2014/main" val="659126046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176246289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val="4108660420"/>
                        </a:ext>
                      </a:extLst>
                    </a:gridCol>
                    <a:gridCol w="722243">
                      <a:extLst>
                        <a:ext uri="{9D8B030D-6E8A-4147-A177-3AD203B41FA5}">
                          <a16:colId xmlns:a16="http://schemas.microsoft.com/office/drawing/2014/main" val="1052836376"/>
                        </a:ext>
                      </a:extLst>
                    </a:gridCol>
                    <a:gridCol w="788504">
                      <a:extLst>
                        <a:ext uri="{9D8B030D-6E8A-4147-A177-3AD203B41FA5}">
                          <a16:colId xmlns:a16="http://schemas.microsoft.com/office/drawing/2014/main" val="3130062409"/>
                        </a:ext>
                      </a:extLst>
                    </a:gridCol>
                  </a:tblGrid>
                  <a:tr h="59743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u="none" strike="noStrike" dirty="0">
                              <a:effectLst/>
                            </a:rPr>
                            <a:t>Package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u="none" strike="noStrike" dirty="0">
                              <a:effectLst/>
                            </a:rPr>
                            <a:t>Authors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u="none" strike="noStrike" dirty="0">
                              <a:effectLst/>
                            </a:rPr>
                            <a:t>Function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u="none" strike="noStrike" dirty="0">
                              <a:effectLst/>
                            </a:rPr>
                            <a:t>Intensity </a:t>
                          </a:r>
                        </a:p>
                        <a:p>
                          <a:pPr algn="ctr" fontAlgn="b"/>
                          <a:r>
                            <a:rPr lang="en-US" sz="1600" b="1" u="none" strike="noStrike" dirty="0">
                              <a:effectLst/>
                            </a:rPr>
                            <a:t>arguments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u="none" strike="noStrike" dirty="0">
                              <a:effectLst/>
                            </a:rPr>
                            <a:t>Method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Function argument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Time </a:t>
                          </a:r>
                        </a:p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interval 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 vs all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RNG pointer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447132"/>
                      </a:ext>
                    </a:extLst>
                  </a:tr>
                  <a:tr h="7410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 err="1">
                              <a:effectLst/>
                              <a:latin typeface="Courier" pitchFamily="2" charset="0"/>
                            </a:rPr>
                            <a:t>NHPoisson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urier" pitchFamily="2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Cebrian, </a:t>
                          </a:r>
                          <a:r>
                            <a:rPr lang="en-US" sz="1600" u="none" strike="noStrike" dirty="0" err="1">
                              <a:effectLst/>
                            </a:rPr>
                            <a:t>Abaurrea</a:t>
                          </a:r>
                          <a:r>
                            <a:rPr lang="en-US" sz="1600" u="none" strike="noStrike" dirty="0">
                              <a:effectLst/>
                            </a:rPr>
                            <a:t> and Asin, 2015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simNHP.fun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22078" t="-81356" r="-240909" b="-318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Inversion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010"/>
                      </a:ext>
                    </a:extLst>
                  </a:tr>
                  <a:tr h="4972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IndTestPP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 err="1">
                              <a:effectLst/>
                            </a:rPr>
                            <a:t>Cebrian</a:t>
                          </a:r>
                          <a:r>
                            <a:rPr lang="en-US" sz="1600" u="none" strike="noStrike" dirty="0">
                              <a:effectLst/>
                            </a:rPr>
                            <a:t>, 2020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simNHPc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222078" t="-274359" r="-240909" b="-38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Inversion or thinning 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12656957"/>
                      </a:ext>
                    </a:extLst>
                  </a:tr>
                  <a:tr h="76123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poisson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 err="1">
                              <a:effectLst/>
                            </a:rPr>
                            <a:t>Brock&amp;Slade</a:t>
                          </a:r>
                          <a:r>
                            <a:rPr lang="en-US" sz="1600" u="none" strike="noStrike" dirty="0">
                              <a:effectLst/>
                            </a:rPr>
                            <a:t>, 2015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nhpp.event.times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222078" t="-239344" r="-240909" b="-1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Thinning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9395626"/>
                      </a:ext>
                    </a:extLst>
                  </a:tr>
                  <a:tr h="49720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spatstat.random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Baddeley, </a:t>
                          </a:r>
                          <a:r>
                            <a:rPr lang="en-US" sz="1600" u="none" strike="noStrike" dirty="0" err="1">
                              <a:effectLst/>
                            </a:rPr>
                            <a:t>Rubak</a:t>
                          </a:r>
                          <a:r>
                            <a:rPr lang="en-US" sz="1600" u="none" strike="noStrike" dirty="0">
                              <a:effectLst/>
                            </a:rPr>
                            <a:t> &amp; Turner, 2015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rpoispp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222078" t="-530769" r="-240909" b="-125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Thinning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16394929"/>
                      </a:ext>
                    </a:extLst>
                  </a:tr>
                  <a:tr h="517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PtProcess</a:t>
                          </a:r>
                          <a:endParaRPr lang="en-US" sz="16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ourier" pitchFamily="2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Harte, 2010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Courier" pitchFamily="2" charset="0"/>
                              <a:ea typeface="+mn-ea"/>
                              <a:cs typeface="+mn-cs"/>
                              <a:sym typeface="Arial"/>
                            </a:rPr>
                            <a:t>simulate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222078" t="-600000" r="-240909" b="-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Thinning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952328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705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 i="0" dirty="0">
                <a:effectLst/>
                <a:latin typeface="Calibri"/>
                <a:cs typeface="Calibri"/>
              </a:rPr>
              <a:t>R</a:t>
            </a:r>
            <a:r>
              <a:rPr lang="en-US" b="0" i="0" dirty="0">
                <a:effectLst/>
                <a:latin typeface="Calibri"/>
                <a:cs typeface="Calibri"/>
              </a:rPr>
              <a:t> package 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ourier"/>
                <a:cs typeface="Calibri"/>
              </a:rPr>
              <a:t>nhppp</a:t>
            </a:r>
            <a:r>
              <a:rPr lang="en-US" dirty="0"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2515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4"/>
              </a:buClr>
              <a:buSzPts val="7200"/>
              <a:buFont typeface="Georgia"/>
              <a:buNone/>
            </a:pPr>
            <a:r>
              <a:rPr lang="en-US" sz="7200" dirty="0"/>
              <a:t>Outline</a:t>
            </a:r>
            <a:endParaRPr dirty="0"/>
          </a:p>
        </p:txBody>
      </p:sp>
      <p:sp>
        <p:nvSpPr>
          <p:cNvPr id="209" name="Google Shape;209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(Poisson) Point Processes (PP) and their dual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Sampling from non homogeneous Poisson PP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Implementation in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Numerical example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 dirty="0"/>
              <a:t>Numerical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353836-BEDC-FCBC-55D1-C2DC89F4DDBE}"/>
                  </a:ext>
                </a:extLst>
              </p:cNvPr>
              <p:cNvSpPr txBox="1"/>
              <p:nvPr/>
            </p:nvSpPr>
            <p:spPr>
              <a:xfrm>
                <a:off x="609601" y="1847537"/>
                <a:ext cx="4191000" cy="1499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 trajectories given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)+1</m:t>
                            </m:r>
                          </m:e>
                        </m:func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6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353836-BEDC-FCBC-55D1-C2DC89F4D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847537"/>
                <a:ext cx="4191000" cy="1499641"/>
              </a:xfrm>
              <a:prstGeom prst="rect">
                <a:avLst/>
              </a:prstGeom>
              <a:blipFill>
                <a:blip r:embed="rId3"/>
                <a:stretch>
                  <a:fillRect l="-1511" t="-1681" b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081E854-5590-1AC1-7B4C-244CDCD58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77768"/>
            <a:ext cx="4006976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279652-18DF-C436-084B-0731F6847064}"/>
                  </a:ext>
                </a:extLst>
              </p:cNvPr>
              <p:cNvSpPr txBox="1"/>
              <p:nvPr/>
            </p:nvSpPr>
            <p:spPr>
              <a:xfrm>
                <a:off x="3966494" y="5328812"/>
                <a:ext cx="650082" cy="311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279652-18DF-C436-084B-0731F6847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494" y="5328812"/>
                <a:ext cx="650082" cy="311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33A19A-2C0C-E4E0-91FB-3B675324CC34}"/>
                  </a:ext>
                </a:extLst>
              </p:cNvPr>
              <p:cNvSpPr txBox="1"/>
              <p:nvPr/>
            </p:nvSpPr>
            <p:spPr>
              <a:xfrm>
                <a:off x="3146150" y="4116381"/>
                <a:ext cx="5500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33A19A-2C0C-E4E0-91FB-3B675324C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150" y="4116381"/>
                <a:ext cx="5500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5A6A6BB4-60D3-5815-92EE-A1561B2B5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64" y="4273012"/>
            <a:ext cx="4854126" cy="25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73D1DA-3842-6EF0-A311-03C1F0217FFF}"/>
                  </a:ext>
                </a:extLst>
              </p:cNvPr>
              <p:cNvSpPr txBox="1"/>
              <p:nvPr/>
            </p:nvSpPr>
            <p:spPr>
              <a:xfrm>
                <a:off x="6352133" y="1581694"/>
                <a:ext cx="5930483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The counting process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0, 6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 should follow a Poisson distribution with the parameter: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≈50.33</m:t>
                    </m:r>
                  </m:oMath>
                </a14:m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73D1DA-3842-6EF0-A311-03C1F0217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133" y="1581694"/>
                <a:ext cx="5930483" cy="1015663"/>
              </a:xfrm>
              <a:prstGeom prst="rect">
                <a:avLst/>
              </a:prstGeom>
              <a:blipFill>
                <a:blip r:embed="rId8"/>
                <a:stretch>
                  <a:fillRect l="-1068" t="-3704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BD88B91-2CD1-3298-35F9-38344F6A3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76448"/>
                  </p:ext>
                </p:extLst>
              </p:nvPr>
            </p:nvGraphicFramePr>
            <p:xfrm>
              <a:off x="6153720" y="2741619"/>
              <a:ext cx="5590193" cy="1374762"/>
            </p:xfrm>
            <a:graphic>
              <a:graphicData uri="http://schemas.openxmlformats.org/drawingml/2006/table">
                <a:tbl>
                  <a:tblPr/>
                  <a:tblGrid>
                    <a:gridCol w="1503483">
                      <a:extLst>
                        <a:ext uri="{9D8B030D-6E8A-4147-A177-3AD203B41FA5}">
                          <a16:colId xmlns:a16="http://schemas.microsoft.com/office/drawing/2014/main" val="3874404323"/>
                        </a:ext>
                      </a:extLst>
                    </a:gridCol>
                    <a:gridCol w="1492491">
                      <a:extLst>
                        <a:ext uri="{9D8B030D-6E8A-4147-A177-3AD203B41FA5}">
                          <a16:colId xmlns:a16="http://schemas.microsoft.com/office/drawing/2014/main" val="3553809032"/>
                        </a:ext>
                      </a:extLst>
                    </a:gridCol>
                    <a:gridCol w="1517656">
                      <a:extLst>
                        <a:ext uri="{9D8B030D-6E8A-4147-A177-3AD203B41FA5}">
                          <a16:colId xmlns:a16="http://schemas.microsoft.com/office/drawing/2014/main" val="1509358609"/>
                        </a:ext>
                      </a:extLst>
                    </a:gridCol>
                    <a:gridCol w="1076563">
                      <a:extLst>
                        <a:ext uri="{9D8B030D-6E8A-4147-A177-3AD203B41FA5}">
                          <a16:colId xmlns:a16="http://schemas.microsoft.com/office/drawing/2014/main" val="3049246439"/>
                        </a:ext>
                      </a:extLst>
                    </a:gridCol>
                  </a:tblGrid>
                  <a:tr h="558660"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Method​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>
                          <a:noFill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​</a:t>
                          </a:r>
                          <a:b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[</a:t>
                          </a:r>
                          <a:r>
                            <a:rPr lang="en-US" sz="1600" b="0" i="0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rel</a:t>
                          </a:r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bias]​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auto"/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​Var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​</a:t>
                          </a:r>
                        </a:p>
                        <a:p>
                          <a:pPr algn="ctr" rtl="0" fontAlgn="base"/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[</a:t>
                          </a:r>
                          <a:r>
                            <a:rPr lang="en-US" sz="1600" b="0" i="0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rel</a:t>
                          </a:r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bias]​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ase"/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𝐺𝑂𝐹</m:t>
                              </m:r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​</a:t>
                          </a:r>
                          <a:b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 value​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1776699"/>
                      </a:ext>
                    </a:extLst>
                  </a:tr>
                  <a:tr h="397821"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Inversion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>
                          <a:noFill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50.31 [0.03%]​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49.65 [1.36%]​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1.000​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5430926"/>
                      </a:ext>
                    </a:extLst>
                  </a:tr>
                  <a:tr h="397821"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Thinning​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>
                          <a:noFill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50.33 [0.00%]​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50.61 [-0.55%]​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0.921​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37004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BD88B91-2CD1-3298-35F9-38344F6A3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76448"/>
                  </p:ext>
                </p:extLst>
              </p:nvPr>
            </p:nvGraphicFramePr>
            <p:xfrm>
              <a:off x="6153720" y="2741619"/>
              <a:ext cx="5590193" cy="1374762"/>
            </p:xfrm>
            <a:graphic>
              <a:graphicData uri="http://schemas.openxmlformats.org/drawingml/2006/table">
                <a:tbl>
                  <a:tblPr/>
                  <a:tblGrid>
                    <a:gridCol w="1503483">
                      <a:extLst>
                        <a:ext uri="{9D8B030D-6E8A-4147-A177-3AD203B41FA5}">
                          <a16:colId xmlns:a16="http://schemas.microsoft.com/office/drawing/2014/main" val="3874404323"/>
                        </a:ext>
                      </a:extLst>
                    </a:gridCol>
                    <a:gridCol w="1492491">
                      <a:extLst>
                        <a:ext uri="{9D8B030D-6E8A-4147-A177-3AD203B41FA5}">
                          <a16:colId xmlns:a16="http://schemas.microsoft.com/office/drawing/2014/main" val="3553809032"/>
                        </a:ext>
                      </a:extLst>
                    </a:gridCol>
                    <a:gridCol w="1517656">
                      <a:extLst>
                        <a:ext uri="{9D8B030D-6E8A-4147-A177-3AD203B41FA5}">
                          <a16:colId xmlns:a16="http://schemas.microsoft.com/office/drawing/2014/main" val="1509358609"/>
                        </a:ext>
                      </a:extLst>
                    </a:gridCol>
                    <a:gridCol w="1076563">
                      <a:extLst>
                        <a:ext uri="{9D8B030D-6E8A-4147-A177-3AD203B41FA5}">
                          <a16:colId xmlns:a16="http://schemas.microsoft.com/office/drawing/2014/main" val="304924643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Method​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>
                          <a:noFill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709" t="-2174" r="-176068" b="-1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96667" t="-2174" r="-71667" b="-1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18824" t="-2174" r="-1176" b="-1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1776699"/>
                      </a:ext>
                    </a:extLst>
                  </a:tr>
                  <a:tr h="397821"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Inversion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>
                          <a:noFill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50.31 [0.03%]​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49.65 [1.36%]​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1.000​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5430926"/>
                      </a:ext>
                    </a:extLst>
                  </a:tr>
                  <a:tr h="397821"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Thinning​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>
                          <a:noFill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50.33 [0.00%]​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50.61 [-0.55%]​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ase"/>
                          <a:r>
                            <a:rPr lang="en-US" sz="1600" b="0" i="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0.921​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F4F7F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37004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D757FA-8C89-47BA-80EE-AF98D2721CA3}"/>
              </a:ext>
            </a:extLst>
          </p:cNvPr>
          <p:cNvSpPr txBox="1"/>
          <p:nvPr/>
        </p:nvSpPr>
        <p:spPr>
          <a:xfrm>
            <a:off x="6885386" y="4739441"/>
            <a:ext cx="24640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 intensity function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E90C04-FC8C-7E03-0D58-F36AA3432DB2}"/>
              </a:ext>
            </a:extLst>
          </p:cNvPr>
          <p:cNvCxnSpPr>
            <a:cxnSpLocks/>
          </p:cNvCxnSpPr>
          <p:nvPr/>
        </p:nvCxnSpPr>
        <p:spPr>
          <a:xfrm>
            <a:off x="7973470" y="5108773"/>
            <a:ext cx="320298" cy="548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76114F7-E13F-E55B-5AA7-07AA576CD86C}"/>
              </a:ext>
            </a:extLst>
          </p:cNvPr>
          <p:cNvSpPr/>
          <p:nvPr/>
        </p:nvSpPr>
        <p:spPr>
          <a:xfrm>
            <a:off x="1387736" y="3677768"/>
            <a:ext cx="1495313" cy="1061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83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9F03A7-065E-A741-2AFF-3E1D453B8D8F}"/>
              </a:ext>
            </a:extLst>
          </p:cNvPr>
          <p:cNvGrpSpPr/>
          <p:nvPr/>
        </p:nvGrpSpPr>
        <p:grpSpPr>
          <a:xfrm>
            <a:off x="5088369" y="1736941"/>
            <a:ext cx="6723528" cy="4739164"/>
            <a:chOff x="466674" y="2351160"/>
            <a:chExt cx="5509878" cy="39356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4C87FC8-053E-B5B9-85B8-AB86549C6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674" y="2351160"/>
              <a:ext cx="5509878" cy="393562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C072B6-8B7C-C95A-9CD6-EB9CA7920C39}"/>
                    </a:ext>
                  </a:extLst>
                </p:cNvPr>
                <p:cNvSpPr txBox="1"/>
                <p:nvPr/>
              </p:nvSpPr>
              <p:spPr>
                <a:xfrm>
                  <a:off x="3793525" y="2643317"/>
                  <a:ext cx="16928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=1080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C072B6-8B7C-C95A-9CD6-EB9CA7920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525" y="2643317"/>
                  <a:ext cx="1692875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33DB99-4231-9561-CFAE-61749FBE5082}"/>
                    </a:ext>
                  </a:extLst>
                </p:cNvPr>
                <p:cNvSpPr txBox="1"/>
                <p:nvPr/>
              </p:nvSpPr>
              <p:spPr>
                <a:xfrm>
                  <a:off x="3842954" y="3429000"/>
                  <a:ext cx="16928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=944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33DB99-4231-9561-CFAE-61749FBE5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54" y="3429000"/>
                  <a:ext cx="169287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40932A0-9C12-B72B-22FB-65CF450DBD0A}"/>
                    </a:ext>
                  </a:extLst>
                </p:cNvPr>
                <p:cNvSpPr txBox="1"/>
                <p:nvPr/>
              </p:nvSpPr>
              <p:spPr>
                <a:xfrm>
                  <a:off x="2475473" y="3980419"/>
                  <a:ext cx="16928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=27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40932A0-9C12-B72B-22FB-65CF450DB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473" y="3980419"/>
                  <a:ext cx="1692875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CA4CC48-6A3D-E1BB-C34B-585ED789FC2D}"/>
                    </a:ext>
                  </a:extLst>
                </p:cNvPr>
                <p:cNvSpPr txBox="1"/>
                <p:nvPr/>
              </p:nvSpPr>
              <p:spPr>
                <a:xfrm>
                  <a:off x="2000607" y="4914898"/>
                  <a:ext cx="16928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=8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CA4CC48-6A3D-E1BB-C34B-585ED789F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607" y="4914898"/>
                  <a:ext cx="1692875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Google Shape;400;p34">
            <a:extLst>
              <a:ext uri="{FF2B5EF4-FFF2-40B4-BE49-F238E27FC236}">
                <a16:creationId xmlns:a16="http://schemas.microsoft.com/office/drawing/2014/main" id="{21D242B7-16CA-9F34-CE1C-B07328FD2B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89601"/>
            <a:ext cx="109728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 dirty="0"/>
              <a:t>Computational efficiency in </a:t>
            </a:r>
            <a:r>
              <a:rPr lang="en-US" sz="3500" dirty="0">
                <a:latin typeface="Courier" pitchFamily="2" charset="0"/>
              </a:rPr>
              <a:t>R</a:t>
            </a:r>
            <a:r>
              <a:rPr lang="en-US" dirty="0"/>
              <a:t> (time, 10 000 runs)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7E7B6F-0512-DACF-3313-9F4309441450}"/>
                  </a:ext>
                </a:extLst>
              </p:cNvPr>
              <p:cNvSpPr txBox="1"/>
              <p:nvPr/>
            </p:nvSpPr>
            <p:spPr>
              <a:xfrm>
                <a:off x="609600" y="3293408"/>
                <a:ext cx="4713977" cy="120334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sz="1800" dirty="0"/>
                  <a:t>Arguments: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Thinning: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=20.2</m:t>
                        </m:r>
                      </m:e>
                    </m:func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Inversion: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rad>
                  </m:oMath>
                </a14:m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Interval: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10)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7E7B6F-0512-DACF-3313-9F4309441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93408"/>
                <a:ext cx="4713977" cy="1203343"/>
              </a:xfrm>
              <a:prstGeom prst="rect">
                <a:avLst/>
              </a:prstGeom>
              <a:blipFill>
                <a:blip r:embed="rId8"/>
                <a:stretch>
                  <a:fillRect l="-1075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711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>
            <a:spLocks noGrp="1"/>
          </p:cNvSpPr>
          <p:nvPr>
            <p:ph type="title"/>
          </p:nvPr>
        </p:nvSpPr>
        <p:spPr>
          <a:xfrm>
            <a:off x="609600" y="489601"/>
            <a:ext cx="109728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 dirty="0"/>
              <a:t>Computational efficiency in </a:t>
            </a:r>
            <a:r>
              <a:rPr lang="en-US" sz="3500" dirty="0">
                <a:latin typeface="Courier" pitchFamily="2" charset="0"/>
              </a:rPr>
              <a:t>R</a:t>
            </a:r>
            <a:r>
              <a:rPr lang="en-US" dirty="0"/>
              <a:t> (time, 10 000 runs)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ACC5C9-CA49-6F44-5BE7-EBB55911CC8C}"/>
              </a:ext>
            </a:extLst>
          </p:cNvPr>
          <p:cNvGrpSpPr/>
          <p:nvPr/>
        </p:nvGrpSpPr>
        <p:grpSpPr>
          <a:xfrm>
            <a:off x="5088367" y="1871831"/>
            <a:ext cx="6727068" cy="4436472"/>
            <a:chOff x="6215449" y="2286797"/>
            <a:chExt cx="5599986" cy="39999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B29578F-1ED3-7738-6257-A0A36ED8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5449" y="2286797"/>
              <a:ext cx="5599986" cy="39999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50FEA4D-6BFA-8509-F92C-CE67E77E1972}"/>
                    </a:ext>
                  </a:extLst>
                </p:cNvPr>
                <p:cNvSpPr txBox="1"/>
                <p:nvPr/>
              </p:nvSpPr>
              <p:spPr>
                <a:xfrm>
                  <a:off x="9617676" y="3343391"/>
                  <a:ext cx="16928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=944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50FEA4D-6BFA-8509-F92C-CE67E77E1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676" y="3343391"/>
                  <a:ext cx="1692875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CE57B2A-BB89-CA43-41ED-AF4E5B8DBEAF}"/>
                    </a:ext>
                  </a:extLst>
                </p:cNvPr>
                <p:cNvSpPr txBox="1"/>
                <p:nvPr/>
              </p:nvSpPr>
              <p:spPr>
                <a:xfrm>
                  <a:off x="9015442" y="2616340"/>
                  <a:ext cx="16928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=163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CE57B2A-BB89-CA43-41ED-AF4E5B8DB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5442" y="2616340"/>
                  <a:ext cx="169287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C15E89E-4EF8-82F3-1B46-2FF433632732}"/>
                    </a:ext>
                  </a:extLst>
                </p:cNvPr>
                <p:cNvSpPr txBox="1"/>
                <p:nvPr/>
              </p:nvSpPr>
              <p:spPr>
                <a:xfrm>
                  <a:off x="7924801" y="3911375"/>
                  <a:ext cx="16928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C15E89E-4EF8-82F3-1B46-2FF433632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801" y="3911375"/>
                  <a:ext cx="1692875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52E132-7BBB-E5FD-25CE-4412B108297F}"/>
                    </a:ext>
                  </a:extLst>
                </p:cNvPr>
                <p:cNvSpPr txBox="1"/>
                <p:nvPr/>
              </p:nvSpPr>
              <p:spPr>
                <a:xfrm>
                  <a:off x="8169004" y="4775882"/>
                  <a:ext cx="16928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=8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52E132-7BBB-E5FD-25CE-4412B1082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004" y="4775882"/>
                  <a:ext cx="1692875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C33BA-D64F-E013-1D60-B6A603CAECF3}"/>
                  </a:ext>
                </a:extLst>
              </p:cNvPr>
              <p:cNvSpPr txBox="1"/>
              <p:nvPr/>
            </p:nvSpPr>
            <p:spPr>
              <a:xfrm>
                <a:off x="609601" y="3293408"/>
                <a:ext cx="4656880" cy="120334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sz="1800" dirty="0"/>
                  <a:t>Arguments: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Thinning: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=20.2</m:t>
                        </m:r>
                      </m:e>
                    </m:func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Inversion: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rad>
                  </m:oMath>
                </a14:m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Interval: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10)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C33BA-D64F-E013-1D60-B6A603CAE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293408"/>
                <a:ext cx="4656880" cy="1203343"/>
              </a:xfrm>
              <a:prstGeom prst="rect">
                <a:avLst/>
              </a:prstGeom>
              <a:blipFill>
                <a:blip r:embed="rId8"/>
                <a:stretch>
                  <a:fillRect l="-1090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150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>
            <a:spLocks noGrp="1"/>
          </p:cNvSpPr>
          <p:nvPr>
            <p:ph type="title"/>
          </p:nvPr>
        </p:nvSpPr>
        <p:spPr>
          <a:xfrm>
            <a:off x="609600" y="379540"/>
            <a:ext cx="109728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 dirty="0"/>
              <a:t>What if we don’t have “the best” arguments?  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F0DC91-A145-248C-1F7D-CC0A9C119D15}"/>
                  </a:ext>
                </a:extLst>
              </p:cNvPr>
              <p:cNvSpPr txBox="1"/>
              <p:nvPr/>
            </p:nvSpPr>
            <p:spPr>
              <a:xfrm>
                <a:off x="609600" y="3310987"/>
                <a:ext cx="3487837" cy="109260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for thinning and inversion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Interval: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10)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F0DC91-A145-248C-1F7D-CC0A9C119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310987"/>
                <a:ext cx="3487837" cy="1092607"/>
              </a:xfrm>
              <a:prstGeom prst="rect">
                <a:avLst/>
              </a:prstGeom>
              <a:blipFill>
                <a:blip r:embed="rId3"/>
                <a:stretch>
                  <a:fillRect l="-1455" t="-229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2B43309-E9E6-C0E7-2181-6A397399DF98}"/>
              </a:ext>
            </a:extLst>
          </p:cNvPr>
          <p:cNvGrpSpPr/>
          <p:nvPr/>
        </p:nvGrpSpPr>
        <p:grpSpPr>
          <a:xfrm>
            <a:off x="5094792" y="1689295"/>
            <a:ext cx="6400800" cy="4572000"/>
            <a:chOff x="4724400" y="1446226"/>
            <a:chExt cx="6400800" cy="4572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3CB5E5-CF48-C224-709F-28DF2A4CE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1446226"/>
              <a:ext cx="6400800" cy="4572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C46E96-35F9-02F1-82B8-DD01E720B991}"/>
                    </a:ext>
                  </a:extLst>
                </p:cNvPr>
                <p:cNvSpPr txBox="1"/>
                <p:nvPr/>
              </p:nvSpPr>
              <p:spPr>
                <a:xfrm>
                  <a:off x="8888626" y="1830629"/>
                  <a:ext cx="16928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=927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C46E96-35F9-02F1-82B8-DD01E720B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8626" y="1830629"/>
                  <a:ext cx="1692875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007C103-6D86-5BDA-A6A0-1385110FF0BC}"/>
                    </a:ext>
                  </a:extLst>
                </p:cNvPr>
                <p:cNvSpPr txBox="1"/>
                <p:nvPr/>
              </p:nvSpPr>
              <p:spPr>
                <a:xfrm>
                  <a:off x="8762742" y="2762506"/>
                  <a:ext cx="16928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=914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007C103-6D86-5BDA-A6A0-1385110FF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742" y="2762506"/>
                  <a:ext cx="1692875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2FF6094-44D9-A34F-9C87-CDABBE135C8E}"/>
                    </a:ext>
                  </a:extLst>
                </p:cNvPr>
                <p:cNvSpPr txBox="1"/>
                <p:nvPr/>
              </p:nvSpPr>
              <p:spPr>
                <a:xfrm>
                  <a:off x="8888627" y="3732226"/>
                  <a:ext cx="16928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=977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2FF6094-44D9-A34F-9C87-CDABBE135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8627" y="3732226"/>
                  <a:ext cx="1692875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82EEE9A-56B1-902E-F80A-9E64485A3DB1}"/>
                    </a:ext>
                  </a:extLst>
                </p:cNvPr>
                <p:cNvSpPr txBox="1"/>
                <p:nvPr/>
              </p:nvSpPr>
              <p:spPr>
                <a:xfrm>
                  <a:off x="6884515" y="4337763"/>
                  <a:ext cx="16928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=8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82EEE9A-56B1-902E-F80A-9E64485A3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515" y="4337763"/>
                  <a:ext cx="1692875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104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>
            <a:spLocks noGrp="1"/>
          </p:cNvSpPr>
          <p:nvPr>
            <p:ph type="title"/>
          </p:nvPr>
        </p:nvSpPr>
        <p:spPr>
          <a:xfrm>
            <a:off x="609600" y="95027"/>
            <a:ext cx="109728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 sz="3200" dirty="0"/>
              <a:t>Computational efficiency in </a:t>
            </a:r>
            <a:r>
              <a:rPr lang="en-US" sz="3200" dirty="0">
                <a:latin typeface="Courier" pitchFamily="2" charset="0"/>
              </a:rPr>
              <a:t>R</a:t>
            </a:r>
            <a:r>
              <a:rPr lang="en-US" sz="3200" dirty="0"/>
              <a:t> vs. </a:t>
            </a:r>
            <a:r>
              <a:rPr lang="en-US" sz="3200" dirty="0">
                <a:latin typeface="Courier" pitchFamily="2" charset="0"/>
              </a:rPr>
              <a:t>C++ </a:t>
            </a:r>
            <a:r>
              <a:rPr lang="en-US" sz="3200" dirty="0"/>
              <a:t>(time, 10 000 runs)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A535B-CC43-63C5-5ECF-5189AC27D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70" y="2273642"/>
            <a:ext cx="5613675" cy="4009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93D55-F2AB-FC3D-A53D-59B6D9E90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329" y="2224215"/>
            <a:ext cx="5752071" cy="4108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E6F692-FCAF-3306-A1D1-738E0DE700E1}"/>
                  </a:ext>
                </a:extLst>
              </p:cNvPr>
              <p:cNvSpPr txBox="1"/>
              <p:nvPr/>
            </p:nvSpPr>
            <p:spPr>
              <a:xfrm>
                <a:off x="9774198" y="3218935"/>
                <a:ext cx="1692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=944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E6F692-FCAF-3306-A1D1-738E0DE70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198" y="3218935"/>
                <a:ext cx="1692875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9526F-8694-F8FF-E566-319D7605DE18}"/>
                  </a:ext>
                </a:extLst>
              </p:cNvPr>
              <p:cNvSpPr txBox="1"/>
              <p:nvPr/>
            </p:nvSpPr>
            <p:spPr>
              <a:xfrm>
                <a:off x="9027798" y="2519608"/>
                <a:ext cx="1692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=163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9526F-8694-F8FF-E566-319D7605D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798" y="2519608"/>
                <a:ext cx="1692875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C10D10-29F5-B38D-1127-1105808C97E0}"/>
                  </a:ext>
                </a:extLst>
              </p:cNvPr>
              <p:cNvSpPr txBox="1"/>
              <p:nvPr/>
            </p:nvSpPr>
            <p:spPr>
              <a:xfrm>
                <a:off x="2786451" y="3352828"/>
                <a:ext cx="1692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C10D10-29F5-B38D-1127-1105808C9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451" y="3352828"/>
                <a:ext cx="1692875" cy="338554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F3FECC-C54A-F07E-1167-227B14637B45}"/>
                  </a:ext>
                </a:extLst>
              </p:cNvPr>
              <p:cNvSpPr txBox="1"/>
              <p:nvPr/>
            </p:nvSpPr>
            <p:spPr>
              <a:xfrm>
                <a:off x="2636109" y="2594496"/>
                <a:ext cx="1692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F3FECC-C54A-F07E-1167-227B1463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109" y="2594496"/>
                <a:ext cx="1692875" cy="338554"/>
              </a:xfrm>
              <a:prstGeom prst="rect">
                <a:avLst/>
              </a:prstGeom>
              <a:blipFill>
                <a:blip r:embed="rId8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1E2B99-5A53-AFB5-2D0A-C0A2DFCFC04B}"/>
                  </a:ext>
                </a:extLst>
              </p:cNvPr>
              <p:cNvSpPr txBox="1"/>
              <p:nvPr/>
            </p:nvSpPr>
            <p:spPr>
              <a:xfrm>
                <a:off x="2107855" y="4097506"/>
                <a:ext cx="1692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1E2B99-5A53-AFB5-2D0A-C0A2DFCFC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55" y="4097506"/>
                <a:ext cx="1692875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10C86-7EA1-384D-CF70-B007CB21A474}"/>
                  </a:ext>
                </a:extLst>
              </p:cNvPr>
              <p:cNvSpPr txBox="1"/>
              <p:nvPr/>
            </p:nvSpPr>
            <p:spPr>
              <a:xfrm>
                <a:off x="2290119" y="4868480"/>
                <a:ext cx="1692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10C86-7EA1-384D-CF70-B007CB21A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119" y="4868480"/>
                <a:ext cx="1692875" cy="338554"/>
              </a:xfrm>
              <a:prstGeom prst="rect">
                <a:avLst/>
              </a:prstGeom>
              <a:blipFill>
                <a:blip r:embed="rId10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891B96-8554-4A33-CC3D-44409BB191E7}"/>
                  </a:ext>
                </a:extLst>
              </p:cNvPr>
              <p:cNvSpPr txBox="1"/>
              <p:nvPr/>
            </p:nvSpPr>
            <p:spPr>
              <a:xfrm>
                <a:off x="7859926" y="4135838"/>
                <a:ext cx="1692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891B96-8554-4A33-CC3D-44409BB19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926" y="4135838"/>
                <a:ext cx="1692875" cy="33855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66409D-92B7-A66F-4E1C-C0DFB0DE50FB}"/>
                  </a:ext>
                </a:extLst>
              </p:cNvPr>
              <p:cNvSpPr txBox="1"/>
              <p:nvPr/>
            </p:nvSpPr>
            <p:spPr>
              <a:xfrm>
                <a:off x="8358474" y="4769785"/>
                <a:ext cx="1692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=19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66409D-92B7-A66F-4E1C-C0DFB0DE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474" y="4769785"/>
                <a:ext cx="1692875" cy="33855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AED813-2480-D270-5028-6B8B2104A666}"/>
                  </a:ext>
                </a:extLst>
              </p:cNvPr>
              <p:cNvSpPr txBox="1"/>
              <p:nvPr/>
            </p:nvSpPr>
            <p:spPr>
              <a:xfrm>
                <a:off x="580406" y="1049294"/>
                <a:ext cx="6104964" cy="1203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Arguments: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Thinning: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=20.2.</m:t>
                        </m:r>
                      </m:e>
                    </m:func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Inversion: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rad>
                  </m:oMath>
                </a14:m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Interval: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10)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AED813-2480-D270-5028-6B8B2104A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6" y="1049294"/>
                <a:ext cx="6104964" cy="1203343"/>
              </a:xfrm>
              <a:prstGeom prst="rect">
                <a:avLst/>
              </a:prstGeom>
              <a:blipFill>
                <a:blip r:embed="rId13"/>
                <a:stretch>
                  <a:fillRect l="-830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8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4"/>
              </a:buClr>
              <a:buSzPts val="7200"/>
              <a:buFont typeface="Georgia"/>
              <a:buNone/>
            </a:pPr>
            <a:r>
              <a:rPr lang="en-US" sz="7200" dirty="0"/>
              <a:t>Outline</a:t>
            </a:r>
            <a:endParaRPr dirty="0"/>
          </a:p>
        </p:txBody>
      </p:sp>
      <p:sp>
        <p:nvSpPr>
          <p:cNvPr id="209" name="Google Shape;209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(Poisson) Point Processes (PP) and their dual</a:t>
            </a:r>
            <a:endParaRPr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Sampling from non homogeneous Poisson PP</a:t>
            </a:r>
            <a:endParaRPr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dk1"/>
              </a:buClr>
              <a:buSzPts val="2400"/>
            </a:pPr>
            <a:r>
              <a:rPr lang="en-US" dirty="0"/>
              <a:t>Implementation in </a:t>
            </a:r>
            <a:r>
              <a:rPr lang="en-US" sz="3500" dirty="0">
                <a:latin typeface="Courier"/>
              </a:rPr>
              <a:t>R</a:t>
            </a:r>
            <a:r>
              <a:rPr lang="en-US" sz="3500" dirty="0"/>
              <a:t> </a:t>
            </a:r>
            <a:endParaRPr lang="en-US" sz="3500">
              <a:cs typeface="Calibri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Numerical example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30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>
            <a:spLocks noGrp="1"/>
          </p:cNvSpPr>
          <p:nvPr>
            <p:ph type="title"/>
          </p:nvPr>
        </p:nvSpPr>
        <p:spPr>
          <a:xfrm>
            <a:off x="609599" y="577851"/>
            <a:ext cx="109728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 dirty="0"/>
              <a:t>Final remarks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09;p9">
                <a:extLst>
                  <a:ext uri="{FF2B5EF4-FFF2-40B4-BE49-F238E27FC236}">
                    <a16:creationId xmlns:a16="http://schemas.microsoft.com/office/drawing/2014/main" id="{0DFA0685-ECA4-8C8F-08E7-4D4D0EE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" y="1483962"/>
                <a:ext cx="10143282" cy="4627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28600" indent="-228600">
                  <a:spcBef>
                    <a:spcPts val="0"/>
                  </a:spcBef>
                </a:pPr>
                <a:r>
                  <a:rPr lang="en-US" dirty="0">
                    <a:latin typeface="+mn-lt"/>
                  </a:rPr>
                  <a:t>Flexible functions from our package make the best use of information about the intensity function or measure. </a:t>
                </a:r>
              </a:p>
              <a:p>
                <a:pPr marL="228600" indent="-228600">
                  <a:spcBef>
                    <a:spcPts val="0"/>
                  </a:spcBef>
                </a:pPr>
                <a:r>
                  <a:rPr lang="en-US" dirty="0">
                    <a:latin typeface="+mn-lt"/>
                  </a:rPr>
                  <a:t>The inversion method is preferred when we have a closed-form solution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+mn-lt"/>
                  </a:rPr>
                  <a:t> otherwise thinning performs better.</a:t>
                </a:r>
              </a:p>
              <a:p>
                <a:pPr marL="228600" indent="-228600">
                  <a:spcBef>
                    <a:spcPts val="1800"/>
                  </a:spcBef>
                </a:pPr>
                <a:r>
                  <a:rPr lang="en-US" dirty="0">
                    <a:latin typeface="+mn-lt"/>
                  </a:rPr>
                  <a:t>Next steps:</a:t>
                </a:r>
              </a:p>
              <a:p>
                <a:pPr marL="685800" lvl="1" indent="-228600"/>
                <a:r>
                  <a:rPr lang="en-US" dirty="0">
                    <a:latin typeface="+mn-lt"/>
                  </a:rPr>
                  <a:t>Tailored algorithms for functional forms of intensity functions used in</a:t>
                </a:r>
                <a:r>
                  <a:rPr lang="en-US" dirty="0"/>
                  <a:t> 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COBRAS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 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  <a:latin typeface="+mn-lt"/>
                  </a:rPr>
                  <a:t>and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 </a:t>
                </a:r>
                <a:r>
                  <a:rPr lang="en-US" sz="2000" b="0" i="0" u="none" strike="noStrike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Kystis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 </a:t>
                </a:r>
                <a:r>
                  <a:rPr lang="en-US" dirty="0">
                    <a:latin typeface="+mn-lt"/>
                  </a:rPr>
                  <a:t>models</a:t>
                </a:r>
                <a:r>
                  <a:rPr lang="en-US" dirty="0"/>
                  <a:t> </a:t>
                </a:r>
              </a:p>
              <a:p>
                <a:pPr marL="685800" lvl="1" indent="-228600"/>
                <a:r>
                  <a:rPr lang="en-US" dirty="0">
                    <a:latin typeface="+mn-lt"/>
                  </a:rPr>
                  <a:t>(Complete the) faster implementation in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C++ </a:t>
                </a:r>
                <a:r>
                  <a:rPr lang="en-US" dirty="0">
                    <a:latin typeface="+mn-lt"/>
                  </a:rPr>
                  <a:t>(via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RCpp</a:t>
                </a:r>
                <a:r>
                  <a:rPr lang="en-US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2" name="Google Shape;209;p9">
                <a:extLst>
                  <a:ext uri="{FF2B5EF4-FFF2-40B4-BE49-F238E27FC236}">
                    <a16:creationId xmlns:a16="http://schemas.microsoft.com/office/drawing/2014/main" id="{0DFA0685-ECA4-8C8F-08E7-4D4D0EE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483962"/>
                <a:ext cx="10143282" cy="4627471"/>
              </a:xfrm>
              <a:prstGeom prst="rect">
                <a:avLst/>
              </a:prstGeom>
              <a:blipFill>
                <a:blip r:embed="rId3"/>
                <a:stretch>
                  <a:fillRect l="-1752" r="-18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564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eorgia"/>
              <a:buNone/>
            </a:pPr>
            <a:r>
              <a:rPr lang="en-US" sz="5400" dirty="0"/>
              <a:t>Thank You</a:t>
            </a:r>
            <a:endParaRPr dirty="0"/>
          </a:p>
        </p:txBody>
      </p:sp>
      <p:sp>
        <p:nvSpPr>
          <p:cNvPr id="587" name="Google Shape;587;p59"/>
          <p:cNvSpPr/>
          <p:nvPr/>
        </p:nvSpPr>
        <p:spPr>
          <a:xfrm>
            <a:off x="0" y="4802589"/>
            <a:ext cx="12192000" cy="20554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03;p8">
            <a:extLst>
              <a:ext uri="{FF2B5EF4-FFF2-40B4-BE49-F238E27FC236}">
                <a16:creationId xmlns:a16="http://schemas.microsoft.com/office/drawing/2014/main" id="{EC64691D-186F-70BB-5275-5F357EE825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4333460"/>
            <a:ext cx="9144000" cy="92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latin typeface="Courier" pitchFamily="2" charset="0"/>
              </a:rPr>
              <a:t>{</a:t>
            </a:r>
            <a:r>
              <a:rPr lang="en-US" dirty="0" err="1">
                <a:latin typeface="Courier" pitchFamily="2" charset="0"/>
              </a:rPr>
              <a:t>sereda_yuliia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thomas_trikalinos</a:t>
            </a:r>
            <a:r>
              <a:rPr lang="en-US" dirty="0">
                <a:latin typeface="Courier" pitchFamily="2" charset="0"/>
              </a:rPr>
              <a:t>}@</a:t>
            </a:r>
            <a:r>
              <a:rPr lang="en-US" dirty="0" err="1">
                <a:latin typeface="Courier" pitchFamily="2" charset="0"/>
              </a:rPr>
              <a:t>brown.edu</a:t>
            </a:r>
            <a:endParaRPr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4"/>
              </a:buClr>
              <a:buSzPts val="7200"/>
              <a:buFont typeface="Georgia"/>
              <a:buNone/>
            </a:pPr>
            <a:r>
              <a:rPr lang="en-US" sz="7200" dirty="0"/>
              <a:t>Outline</a:t>
            </a:r>
            <a:endParaRPr dirty="0"/>
          </a:p>
        </p:txBody>
      </p:sp>
      <p:sp>
        <p:nvSpPr>
          <p:cNvPr id="209" name="Google Shape;209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Introduction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(Poisson) Point Processes (PP) and their dual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Sampling from non homogeneous Poisson PP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Implementation in </a:t>
            </a:r>
            <a:r>
              <a:rPr lang="en-US" sz="35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R</a:t>
            </a:r>
            <a:r>
              <a:rPr lang="en-US" sz="3500" dirty="0">
                <a:solidFill>
                  <a:schemeClr val="bg1">
                    <a:lumMod val="65000"/>
                  </a:schemeClr>
                </a:solidFill>
              </a:rPr>
              <a:t> </a:t>
            </a:r>
            <a:endParaRPr lang="en-US" sz="3500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Numerical example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0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B4503-5770-D944-BA3C-3BFD1386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89D08-46A9-9047-9562-2AFD3991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7"/>
            <a:ext cx="10515600" cy="4351338"/>
          </a:xfrm>
        </p:spPr>
        <p:txBody>
          <a:bodyPr anchor="ctr">
            <a:normAutofit/>
          </a:bodyPr>
          <a:lstStyle/>
          <a:p>
            <a:pPr marL="76200" indent="0">
              <a:buNone/>
            </a:pPr>
            <a:r>
              <a:rPr lang="en-US" dirty="0"/>
              <a:t>For continuous time models, we need to sample event-times with time-varying hazards.</a:t>
            </a:r>
          </a:p>
          <a:p>
            <a:pPr marL="76200" indent="0">
              <a:buNone/>
            </a:pPr>
            <a:endParaRPr lang="en-US" dirty="0"/>
          </a:p>
          <a:p>
            <a:pPr marL="533400" indent="-457200"/>
            <a:r>
              <a:rPr lang="en-US" dirty="0"/>
              <a:t>Single or competing events (times of cause-specific death)</a:t>
            </a:r>
          </a:p>
          <a:p>
            <a:pPr marL="533400" indent="-457200"/>
            <a:r>
              <a:rPr lang="en-US" dirty="0"/>
              <a:t>Repeated events (times of lesions’ appearance)</a:t>
            </a:r>
          </a:p>
          <a:p>
            <a:pPr marL="533400" indent="-457200"/>
            <a:r>
              <a:rPr lang="en-US" dirty="0"/>
              <a:t>Exposure history (times of smoking start and end)</a:t>
            </a:r>
          </a:p>
        </p:txBody>
      </p:sp>
    </p:spTree>
    <p:extLst>
      <p:ext uri="{BB962C8B-B14F-4D97-AF65-F5344CB8AC3E}">
        <p14:creationId xmlns:p14="http://schemas.microsoft.com/office/powerpoint/2010/main" val="347679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B4503-5770-D944-BA3C-3BFD1386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C6B2-F9DD-AB1B-60EA-3E8874FF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83" y="1891913"/>
            <a:ext cx="3875596" cy="3363187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Two CISNET Bladder Cancer population models </a:t>
            </a:r>
            <a:r>
              <a:rPr lang="en-US" sz="2400" dirty="0">
                <a:latin typeface="Courier"/>
              </a:rPr>
              <a:t>COBRAS </a:t>
            </a:r>
            <a:r>
              <a:rPr lang="en-US" sz="2400" dirty="0"/>
              <a:t>and </a:t>
            </a:r>
            <a:r>
              <a:rPr lang="en-US" sz="2400" dirty="0" err="1">
                <a:latin typeface="Courier"/>
              </a:rPr>
              <a:t>Kystis</a:t>
            </a:r>
            <a:r>
              <a:rPr lang="en-US" sz="2400" dirty="0">
                <a:latin typeface="Calibri"/>
                <a:cs typeface="Calibri"/>
              </a:rPr>
              <a:t> model events in continuous time.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400" dirty="0"/>
              <a:t>All events are modeled with (nonhomogeneous) Poisson Point Processes.</a:t>
            </a:r>
            <a:endParaRPr lang="en-US" sz="2400" dirty="0">
              <a:cs typeface="Calibri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D28ED75-42DC-1FE9-D348-63DC5498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4" y="6171037"/>
            <a:ext cx="4097595" cy="42380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FEB46D84-B129-5ADF-EA87-D976C4C497E5}"/>
              </a:ext>
            </a:extLst>
          </p:cNvPr>
          <p:cNvGrpSpPr/>
          <p:nvPr/>
        </p:nvGrpSpPr>
        <p:grpSpPr>
          <a:xfrm>
            <a:off x="4987839" y="2030624"/>
            <a:ext cx="7127022" cy="3615680"/>
            <a:chOff x="4805514" y="1294166"/>
            <a:chExt cx="7127022" cy="361568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5186827-A98D-946E-695E-72F18A858ED3}"/>
                </a:ext>
              </a:extLst>
            </p:cNvPr>
            <p:cNvGrpSpPr/>
            <p:nvPr/>
          </p:nvGrpSpPr>
          <p:grpSpPr>
            <a:xfrm>
              <a:off x="4805514" y="1294166"/>
              <a:ext cx="7127022" cy="2753532"/>
              <a:chOff x="349110" y="488844"/>
              <a:chExt cx="10888769" cy="433758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7F5B31-53C6-197A-0ED0-C9883EBB33B9}"/>
                  </a:ext>
                </a:extLst>
              </p:cNvPr>
              <p:cNvSpPr txBox="1"/>
              <p:nvPr/>
            </p:nvSpPr>
            <p:spPr>
              <a:xfrm>
                <a:off x="2297228" y="979765"/>
                <a:ext cx="1779674" cy="75072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1"/>
                    </a:solidFill>
                  </a:rPr>
                  <a:t>Smoking start </a:t>
                </a:r>
              </a:p>
              <a:p>
                <a:pPr algn="ctr"/>
                <a:r>
                  <a:rPr lang="en-US" sz="1600" dirty="0">
                    <a:solidFill>
                      <a:schemeClr val="accent1"/>
                    </a:solidFill>
                  </a:rPr>
                  <a:t>1971-07-10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C759C09-9BED-F638-6CC7-2E18CBC99561}"/>
                  </a:ext>
                </a:extLst>
              </p:cNvPr>
              <p:cNvGrpSpPr/>
              <p:nvPr/>
            </p:nvGrpSpPr>
            <p:grpSpPr>
              <a:xfrm>
                <a:off x="349110" y="488844"/>
                <a:ext cx="10888769" cy="4337586"/>
                <a:chOff x="349110" y="488844"/>
                <a:chExt cx="10888769" cy="4337586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7C81CF3-7C1A-5E77-59D1-CBA0BFA9F469}"/>
                    </a:ext>
                  </a:extLst>
                </p:cNvPr>
                <p:cNvSpPr txBox="1"/>
                <p:nvPr/>
              </p:nvSpPr>
              <p:spPr>
                <a:xfrm>
                  <a:off x="349110" y="2802188"/>
                  <a:ext cx="1410973" cy="75072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US" sz="1600" dirty="0"/>
                    <a:t>Birth</a:t>
                  </a:r>
                </a:p>
                <a:p>
                  <a:pPr algn="ctr"/>
                  <a:r>
                    <a:rPr lang="en-US" sz="1600" dirty="0"/>
                    <a:t>1950-01-08</a:t>
                  </a:r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F9F8F014-3DFD-65DD-152C-632229DBA8B0}"/>
                    </a:ext>
                  </a:extLst>
                </p:cNvPr>
                <p:cNvGrpSpPr/>
                <p:nvPr/>
              </p:nvGrpSpPr>
              <p:grpSpPr>
                <a:xfrm>
                  <a:off x="1057279" y="488844"/>
                  <a:ext cx="10180600" cy="4337586"/>
                  <a:chOff x="1057279" y="488844"/>
                  <a:chExt cx="10180600" cy="4337586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EE4E1D4F-1FDD-A573-7937-3FBD6E188C0D}"/>
                      </a:ext>
                    </a:extLst>
                  </p:cNvPr>
                  <p:cNvCxnSpPr/>
                  <p:nvPr/>
                </p:nvCxnSpPr>
                <p:spPr>
                  <a:xfrm>
                    <a:off x="1128718" y="2314576"/>
                    <a:ext cx="9660881" cy="0"/>
                  </a:xfrm>
                  <a:prstGeom prst="line">
                    <a:avLst/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41712FC-638F-8431-F3A4-05994418C355}"/>
                      </a:ext>
                    </a:extLst>
                  </p:cNvPr>
                  <p:cNvSpPr/>
                  <p:nvPr/>
                </p:nvSpPr>
                <p:spPr>
                  <a:xfrm>
                    <a:off x="1057279" y="2194200"/>
                    <a:ext cx="217015" cy="2407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0929A205-FADB-695D-9FFB-E6B41A11AB8C}"/>
                      </a:ext>
                    </a:extLst>
                  </p:cNvPr>
                  <p:cNvSpPr/>
                  <p:nvPr/>
                </p:nvSpPr>
                <p:spPr>
                  <a:xfrm>
                    <a:off x="3240563" y="2194200"/>
                    <a:ext cx="217015" cy="24075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69A8FF7-06F8-A83F-FAD3-878AE8FB4B0A}"/>
                      </a:ext>
                    </a:extLst>
                  </p:cNvPr>
                  <p:cNvSpPr/>
                  <p:nvPr/>
                </p:nvSpPr>
                <p:spPr>
                  <a:xfrm>
                    <a:off x="8250720" y="2210808"/>
                    <a:ext cx="217015" cy="24075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75E6ECF7-D5F7-EB46-C72C-820C54AF3AC8}"/>
                      </a:ext>
                    </a:extLst>
                  </p:cNvPr>
                  <p:cNvSpPr/>
                  <p:nvPr/>
                </p:nvSpPr>
                <p:spPr>
                  <a:xfrm>
                    <a:off x="10041415" y="2207951"/>
                    <a:ext cx="217015" cy="2407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72EB3F98-F7E5-A176-3EBE-8AB6430A02BD}"/>
                      </a:ext>
                    </a:extLst>
                  </p:cNvPr>
                  <p:cNvSpPr/>
                  <p:nvPr/>
                </p:nvSpPr>
                <p:spPr>
                  <a:xfrm>
                    <a:off x="6276994" y="2230011"/>
                    <a:ext cx="161927" cy="165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C5E1E5E7-1DCE-8B4D-0B66-62E43F4D1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57295" y="2351558"/>
                    <a:ext cx="0" cy="4663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78E50D76-8C8A-6DF2-73F4-DF9043475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350401" y="1817308"/>
                    <a:ext cx="0" cy="49726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C0015890-4FD4-4B81-24B5-22BA9661E2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59234" y="1729422"/>
                    <a:ext cx="0" cy="51662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A0037B31-A407-C55F-D24C-70DD40FDD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44559" y="2394375"/>
                    <a:ext cx="2" cy="35505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B37AD3E-6FC4-D8BA-60AD-96AEEEE366D4}"/>
                      </a:ext>
                    </a:extLst>
                  </p:cNvPr>
                  <p:cNvSpPr txBox="1"/>
                  <p:nvPr/>
                </p:nvSpPr>
                <p:spPr>
                  <a:xfrm>
                    <a:off x="7400262" y="947364"/>
                    <a:ext cx="1645767" cy="75072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t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accent1"/>
                        </a:solidFill>
                      </a:rPr>
                      <a:t>Smoking end </a:t>
                    </a:r>
                  </a:p>
                  <a:p>
                    <a:pPr algn="ctr"/>
                    <a:r>
                      <a:rPr lang="en-US" sz="1600" dirty="0">
                        <a:solidFill>
                          <a:schemeClr val="accent1"/>
                        </a:solidFill>
                      </a:rPr>
                      <a:t>1971-07-10</a:t>
                    </a: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551DF83B-18CA-526A-1DD7-3A29C6131B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339656" y="1378380"/>
                    <a:ext cx="0" cy="92466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7EE9B3F-164F-327E-32CE-9A1B02049D05}"/>
                      </a:ext>
                    </a:extLst>
                  </p:cNvPr>
                  <p:cNvSpPr txBox="1"/>
                  <p:nvPr/>
                </p:nvSpPr>
                <p:spPr>
                  <a:xfrm>
                    <a:off x="4405192" y="488844"/>
                    <a:ext cx="3480336" cy="92118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rtlCol="0" anchor="t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1</a:t>
                    </a:r>
                    <a:r>
                      <a:rPr lang="en-US" sz="1600" baseline="30000" dirty="0">
                        <a:solidFill>
                          <a:schemeClr val="accent2"/>
                        </a:solidFill>
                      </a:rPr>
                      <a:t>st</a:t>
                    </a:r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 Lesion (Papilloma) 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  <a:p>
                    <a:pPr algn="ctr"/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2001-03-20</a:t>
                    </a: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B3C56919-0C52-28B2-9D2E-C851A53CBB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53247" y="2327009"/>
                    <a:ext cx="3" cy="630505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92A40AA0-036A-7E7D-0FE2-8DDDF68F8822}"/>
                      </a:ext>
                    </a:extLst>
                  </p:cNvPr>
                  <p:cNvSpPr/>
                  <p:nvPr/>
                </p:nvSpPr>
                <p:spPr>
                  <a:xfrm>
                    <a:off x="6672284" y="2225243"/>
                    <a:ext cx="161927" cy="165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B2D3438F-65BA-4110-9B9E-08737F62351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6901" y="2992972"/>
                    <a:ext cx="3005526" cy="92118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t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2</a:t>
                    </a:r>
                    <a:r>
                      <a:rPr lang="en-US" sz="1600" baseline="30000" dirty="0">
                        <a:solidFill>
                          <a:schemeClr val="accent2"/>
                        </a:solidFill>
                      </a:rPr>
                      <a:t>nd</a:t>
                    </a:r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 Lesion (PUNLMP) </a:t>
                    </a:r>
                  </a:p>
                  <a:p>
                    <a:pPr algn="ctr"/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2003-10-14</a:t>
                    </a:r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FD085191-CA64-FEED-3B2A-C324D8E51EB0}"/>
                      </a:ext>
                    </a:extLst>
                  </p:cNvPr>
                  <p:cNvSpPr/>
                  <p:nvPr/>
                </p:nvSpPr>
                <p:spPr>
                  <a:xfrm>
                    <a:off x="6953268" y="2220475"/>
                    <a:ext cx="161927" cy="165144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83809556-9B2D-1DDC-4FEF-914184711C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34242" y="2307953"/>
                    <a:ext cx="0" cy="1435373"/>
                  </a:xfrm>
                  <a:prstGeom prst="line">
                    <a:avLst/>
                  </a:prstGeom>
                  <a:ln w="127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043D570-C438-62CF-5961-A3D0A930174F}"/>
                      </a:ext>
                    </a:extLst>
                  </p:cNvPr>
                  <p:cNvSpPr txBox="1"/>
                  <p:nvPr/>
                </p:nvSpPr>
                <p:spPr>
                  <a:xfrm>
                    <a:off x="5939422" y="3905245"/>
                    <a:ext cx="3047315" cy="92118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rtlCol="0" anchor="t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7030A0"/>
                        </a:solidFill>
                      </a:rPr>
                      <a:t>2</a:t>
                    </a:r>
                    <a:r>
                      <a:rPr lang="en-US" sz="1600" baseline="30000" dirty="0">
                        <a:solidFill>
                          <a:srgbClr val="7030A0"/>
                        </a:solidFill>
                      </a:rPr>
                      <a:t>nd</a:t>
                    </a:r>
                    <a:r>
                      <a:rPr lang="en-US" sz="1600" dirty="0">
                        <a:solidFill>
                          <a:srgbClr val="7030A0"/>
                        </a:solidFill>
                      </a:rPr>
                      <a:t> Lesion (T1-LG) </a:t>
                    </a:r>
                  </a:p>
                  <a:p>
                    <a:pPr algn="ctr"/>
                    <a:r>
                      <a:rPr lang="en-US" sz="1600" dirty="0">
                        <a:solidFill>
                          <a:srgbClr val="7030A0"/>
                        </a:solidFill>
                      </a:rPr>
                      <a:t>2004-05-02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CD01C7B-C7B3-EF4F-86CE-527644308B61}"/>
                      </a:ext>
                    </a:extLst>
                  </p:cNvPr>
                  <p:cNvSpPr txBox="1"/>
                  <p:nvPr/>
                </p:nvSpPr>
                <p:spPr>
                  <a:xfrm>
                    <a:off x="9175008" y="2762456"/>
                    <a:ext cx="2062871" cy="130905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rtlCol="0" anchor="t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Death, </a:t>
                    </a:r>
                  </a:p>
                  <a:p>
                    <a:pPr algn="ctr"/>
                    <a:r>
                      <a:rPr lang="en-US" sz="1600" dirty="0"/>
                      <a:t>other causes</a:t>
                    </a:r>
                  </a:p>
                  <a:p>
                    <a:pPr algn="ctr"/>
                    <a:r>
                      <a:rPr lang="en-US" sz="1600" dirty="0"/>
                      <a:t>1950-01-08</a:t>
                    </a:r>
                  </a:p>
                </p:txBody>
              </p:sp>
            </p:grp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9BD53F4-FBC8-6C04-801E-360F07928206}"/>
                </a:ext>
              </a:extLst>
            </p:cNvPr>
            <p:cNvSpPr txBox="1"/>
            <p:nvPr/>
          </p:nvSpPr>
          <p:spPr>
            <a:xfrm>
              <a:off x="5267276" y="4540514"/>
              <a:ext cx="632333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 simplified timeline of a person with bladder cancer (</a:t>
              </a:r>
              <a:r>
                <a:rPr lang="en-US" dirty="0" err="1">
                  <a:latin typeface="Courier" pitchFamily="2" charset="0"/>
                </a:rPr>
                <a:t>Kystis</a:t>
              </a:r>
              <a:r>
                <a:rPr lang="en-US" dirty="0"/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3FCC3F-EB57-8FBC-0151-CD37F71C0729}"/>
                  </a:ext>
                </a:extLst>
              </p:cNvPr>
              <p:cNvSpPr txBox="1"/>
              <p:nvPr/>
            </p:nvSpPr>
            <p:spPr>
              <a:xfrm>
                <a:off x="6589831" y="1975941"/>
                <a:ext cx="668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3FCC3F-EB57-8FBC-0151-CD37F71C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831" y="1975941"/>
                <a:ext cx="6683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A2DD38-2DDD-874F-55E7-97807107654C}"/>
                  </a:ext>
                </a:extLst>
              </p:cNvPr>
              <p:cNvSpPr txBox="1"/>
              <p:nvPr/>
            </p:nvSpPr>
            <p:spPr>
              <a:xfrm>
                <a:off x="8533621" y="1694892"/>
                <a:ext cx="668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A2DD38-2DDD-874F-55E7-978071076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621" y="1694892"/>
                <a:ext cx="6683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B4A34-C335-0A64-7F57-E958B639903E}"/>
                  </a:ext>
                </a:extLst>
              </p:cNvPr>
              <p:cNvSpPr txBox="1"/>
              <p:nvPr/>
            </p:nvSpPr>
            <p:spPr>
              <a:xfrm>
                <a:off x="7997353" y="4137996"/>
                <a:ext cx="668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B4A34-C335-0A64-7F57-E958B6399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53" y="4137996"/>
                <a:ext cx="6683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DBBD62-12ED-DA62-3A29-43C1C2FDE9A6}"/>
                  </a:ext>
                </a:extLst>
              </p:cNvPr>
              <p:cNvSpPr txBox="1"/>
              <p:nvPr/>
            </p:nvSpPr>
            <p:spPr>
              <a:xfrm>
                <a:off x="10618880" y="1309347"/>
                <a:ext cx="12662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:=</a:t>
                </a:r>
                <a:r>
                  <a:rPr lang="el-G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DBBD62-12ED-DA62-3A29-43C1C2FDE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880" y="1309347"/>
                <a:ext cx="1266257" cy="369332"/>
              </a:xfrm>
              <a:prstGeom prst="rect">
                <a:avLst/>
              </a:prstGeom>
              <a:blipFill>
                <a:blip r:embed="rId6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8F6AD3-8815-B43F-2F22-EE0C3C685813}"/>
                  </a:ext>
                </a:extLst>
              </p:cNvPr>
              <p:cNvSpPr txBox="1"/>
              <p:nvPr/>
            </p:nvSpPr>
            <p:spPr>
              <a:xfrm>
                <a:off x="9310456" y="4726893"/>
                <a:ext cx="668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8F6AD3-8815-B43F-2F22-EE0C3C685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456" y="4726893"/>
                <a:ext cx="668387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EA7233-B7B2-FCAB-08C9-5E56F691C919}"/>
                  </a:ext>
                </a:extLst>
              </p:cNvPr>
              <p:cNvSpPr txBox="1"/>
              <p:nvPr/>
            </p:nvSpPr>
            <p:spPr>
              <a:xfrm>
                <a:off x="9967526" y="2029980"/>
                <a:ext cx="668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EA7233-B7B2-FCAB-08C9-5E56F691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526" y="2029980"/>
                <a:ext cx="668387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82765B-C6ED-ED5B-A838-52FF4021B4F0}"/>
                  </a:ext>
                </a:extLst>
              </p:cNvPr>
              <p:cNvSpPr txBox="1"/>
              <p:nvPr/>
            </p:nvSpPr>
            <p:spPr>
              <a:xfrm>
                <a:off x="11153062" y="4257526"/>
                <a:ext cx="668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82765B-C6ED-ED5B-A838-52FF4021B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062" y="4257526"/>
                <a:ext cx="668387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51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4"/>
              </a:buClr>
              <a:buSzPts val="7200"/>
              <a:buFont typeface="Georgia"/>
              <a:buNone/>
            </a:pPr>
            <a:r>
              <a:rPr lang="en-US" sz="7200" dirty="0"/>
              <a:t>Outline</a:t>
            </a:r>
            <a:endParaRPr dirty="0"/>
          </a:p>
        </p:txBody>
      </p:sp>
      <p:sp>
        <p:nvSpPr>
          <p:cNvPr id="209" name="Google Shape;209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(Poisson) Point Processes (PP) and their dual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Sampling from non homogeneous Poisson PP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Implementation in </a:t>
            </a:r>
            <a:r>
              <a:rPr lang="en-US" sz="35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R</a:t>
            </a:r>
            <a:r>
              <a:rPr lang="en-US" sz="3500" dirty="0">
                <a:solidFill>
                  <a:schemeClr val="bg1">
                    <a:lumMod val="65000"/>
                  </a:schemeClr>
                </a:solidFill>
              </a:rPr>
              <a:t> </a:t>
            </a:r>
            <a:endParaRPr lang="en-US" sz="3500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Numerical example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48A2-6848-0C49-A79D-6D8D9E5C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What is a Point Process over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75B11-A7A7-8C48-8127-A84441AF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7819"/>
          </a:xfrm>
        </p:spPr>
        <p:txBody>
          <a:bodyPr anchor="ctr">
            <a:normAutofit/>
          </a:bodyPr>
          <a:lstStyle/>
          <a:p>
            <a:r>
              <a:rPr lang="en-US" dirty="0"/>
              <a:t>Point Processes (PP) model the location of events</a:t>
            </a:r>
            <a:r>
              <a:rPr lang="en-US" i="1" dirty="0"/>
              <a:t> </a:t>
            </a:r>
            <a:r>
              <a:rPr lang="en-US" dirty="0"/>
              <a:t>over time.</a:t>
            </a:r>
          </a:p>
          <a:p>
            <a:r>
              <a:rPr lang="en-US" dirty="0"/>
              <a:t>Poisson Point Processes are a type of memoryless PP: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Events in any time interval are independent of events in any other disjoint interval.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35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B4503-5770-D944-BA3C-3BFD1386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Poisson 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0489D08-46A9-9047-9562-2AFD3991A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5637"/>
                <a:ext cx="5735595" cy="41915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probability of an event in a vanishingly small time interval near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proportional to an intensity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number of events over any interval is Poisson-distributed</a:t>
                </a:r>
              </a:p>
              <a:p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varies, the Poisson PP is nonhomogeneous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0489D08-46A9-9047-9562-2AFD3991A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5637"/>
                <a:ext cx="5735595" cy="4191564"/>
              </a:xfrm>
              <a:blipFill>
                <a:blip r:embed="rId2"/>
                <a:stretch>
                  <a:fillRect l="-1991" t="-3313" b="-2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331CF-E8E5-8F17-5643-A203351EEFE9}"/>
                  </a:ext>
                </a:extLst>
              </p:cNvPr>
              <p:cNvSpPr txBox="1"/>
              <p:nvPr/>
            </p:nvSpPr>
            <p:spPr>
              <a:xfrm>
                <a:off x="7521262" y="3571807"/>
                <a:ext cx="4046838" cy="1482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Poisson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br>
                  <a:rPr lang="en-US" sz="2000" dirty="0"/>
                </a:b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331CF-E8E5-8F17-5643-A203351EE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262" y="3571807"/>
                <a:ext cx="4046838" cy="1482137"/>
              </a:xfrm>
              <a:prstGeom prst="rect">
                <a:avLst/>
              </a:prstGeom>
              <a:blipFill>
                <a:blip r:embed="rId3"/>
                <a:stretch>
                  <a:fillRect l="-1250" t="-855" b="-39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A60B63-FAC3-7595-4B7A-5E4DF69A7D85}"/>
                  </a:ext>
                </a:extLst>
              </p:cNvPr>
              <p:cNvSpPr txBox="1"/>
              <p:nvPr/>
            </p:nvSpPr>
            <p:spPr>
              <a:xfrm>
                <a:off x="7521262" y="1730962"/>
                <a:ext cx="4310333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A60B63-FAC3-7595-4B7A-5E4DF69A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262" y="1730962"/>
                <a:ext cx="4310333" cy="1015663"/>
              </a:xfrm>
              <a:prstGeom prst="rect">
                <a:avLst/>
              </a:prstGeom>
              <a:blipFill>
                <a:blip r:embed="rId4"/>
                <a:stretch>
                  <a:fillRect l="-1176" t="-123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96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23D7C7-13C1-4291-8F15-0500E2363BA5}">
  <ds:schemaRefs>
    <ds:schemaRef ds:uri="b6c9d19c-b34a-4cf4-8ebf-64c63fc48083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0efde304-9646-43d8-8eee-5b1a55ab17f1"/>
    <ds:schemaRef ds:uri="http://purl.org/dc/dcmitype/"/>
    <ds:schemaRef ds:uri="http://schemas.microsoft.com/office/2006/documentManagement/types"/>
    <ds:schemaRef ds:uri="33f92c16-e346-46b5-ac57-2b519ac4cf6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C13522-9A33-4CFF-ABEA-C58FE7391DF3}"/>
</file>

<file path=customXml/itemProps3.xml><?xml version="1.0" encoding="utf-8"?>
<ds:datastoreItem xmlns:ds="http://schemas.openxmlformats.org/officeDocument/2006/customXml" ds:itemID="{35250812-6357-4D95-9289-167DF26749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1463</Words>
  <Application>Microsoft Office PowerPoint</Application>
  <PresentationFormat>Widescreen</PresentationFormat>
  <Paragraphs>270</Paragraphs>
  <Slides>31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Simulating event times from non-homogeneous Poisson Point Processes</vt:lpstr>
      <vt:lpstr>Disclosures</vt:lpstr>
      <vt:lpstr>Outline</vt:lpstr>
      <vt:lpstr>Outline</vt:lpstr>
      <vt:lpstr>Introduction</vt:lpstr>
      <vt:lpstr>Introduction</vt:lpstr>
      <vt:lpstr>Outline</vt:lpstr>
      <vt:lpstr>What is a Point Process over time</vt:lpstr>
      <vt:lpstr>What is a Poisson PP</vt:lpstr>
      <vt:lpstr>What is a Poisson PP</vt:lpstr>
      <vt:lpstr>Duality with the Poisson Counting Process </vt:lpstr>
      <vt:lpstr>Outline</vt:lpstr>
      <vt:lpstr>Sampling from Poisson PP</vt:lpstr>
      <vt:lpstr>Sampling from non homogeneous Poison PP</vt:lpstr>
      <vt:lpstr>Inversion (time warping) </vt:lpstr>
      <vt:lpstr>Inversion (time warping) </vt:lpstr>
      <vt:lpstr>Inversion (time warping) </vt:lpstr>
      <vt:lpstr>Thinning </vt:lpstr>
      <vt:lpstr>Thinning </vt:lpstr>
      <vt:lpstr>Outline</vt:lpstr>
      <vt:lpstr>Desiderata</vt:lpstr>
      <vt:lpstr>Simulating from NHPPP in R</vt:lpstr>
      <vt:lpstr>R package (nhppp)</vt:lpstr>
      <vt:lpstr>Outline</vt:lpstr>
      <vt:lpstr>Numerical example</vt:lpstr>
      <vt:lpstr>Computational efficiency in R (time, 10 000 runs)</vt:lpstr>
      <vt:lpstr>Computational efficiency in R (time, 10 000 runs)</vt:lpstr>
      <vt:lpstr>What if we don’t have “the best” arguments?   </vt:lpstr>
      <vt:lpstr>Computational efficiency in R vs. C++ (time, 10 000 runs)</vt:lpstr>
      <vt:lpstr>Final remarks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event times from non-homogeneous Poisson Point Processes</dc:title>
  <dc:creator>Trikalinos, Thomas</dc:creator>
  <cp:lastModifiedBy>Yuliia Sereda</cp:lastModifiedBy>
  <cp:revision>82</cp:revision>
  <dcterms:created xsi:type="dcterms:W3CDTF">2022-10-23T14:31:01Z</dcterms:created>
  <dcterms:modified xsi:type="dcterms:W3CDTF">2022-12-12T20:26:26Z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