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1046" r:id="rId5"/>
    <p:sldId id="1052" r:id="rId6"/>
    <p:sldId id="1080" r:id="rId7"/>
    <p:sldId id="1084" r:id="rId8"/>
    <p:sldId id="1085" r:id="rId9"/>
    <p:sldId id="1081" r:id="rId10"/>
    <p:sldId id="1083" r:id="rId11"/>
    <p:sldId id="1087" r:id="rId12"/>
    <p:sldId id="1086" r:id="rId13"/>
    <p:sldId id="10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of NHPPPs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 one-to-one transformation of the intensity function results in an NHPPP in the transformed time axis (and it’s unique)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806C-B873-95CC-F112-21CBC0AC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D13D-C961-4ACE-E43F-61B628A6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6028-218D-3568-9051-903D36C5B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E088E-FD33-60F9-7FE5-96376EED0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 from 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b="1" dirty="0"/>
                  <a:t>composability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8C4BB-ED9E-3AEC-8290-5DE118ADB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221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Section 3: Sampling</vt:lpstr>
      <vt:lpstr>Three important properties of NHPPPs</vt:lpstr>
      <vt:lpstr>Three important properties for sampling</vt:lpstr>
      <vt:lpstr>Composability</vt:lpstr>
      <vt:lpstr>Transmutability</vt:lpstr>
      <vt:lpstr>Constant intensity function (homogeneous PPP)</vt:lpstr>
      <vt:lpstr>Piecewise constant intensity function (NHPPP)</vt:lpstr>
      <vt:lpstr>NHPPP, where you know λ(t)</vt:lpstr>
      <vt:lpstr>NHPPP, where you know λ(t)</vt:lpstr>
      <vt:lpstr>Next … Section 4: Hands-on example (simple case)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55</cp:revision>
  <dcterms:created xsi:type="dcterms:W3CDTF">2024-09-13T14:25:14Z</dcterms:created>
  <dcterms:modified xsi:type="dcterms:W3CDTF">2024-10-25T15:53:56Z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