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1100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079" r:id="rId29"/>
    <p:sldId id="11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6.emf"/><Relationship Id="rId7" Type="http://schemas.openxmlformats.org/officeDocument/2006/relationships/image" Target="../media/image1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39424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276210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1157</Words>
  <Application>Microsoft Macintosh PowerPoint</Application>
  <PresentationFormat>Widescreen</PresentationFormat>
  <Paragraphs>197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PowerPoint Presentation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Next … Section 4: Hands-on example (simple case)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94</cp:revision>
  <dcterms:created xsi:type="dcterms:W3CDTF">2024-09-13T14:25:14Z</dcterms:created>
  <dcterms:modified xsi:type="dcterms:W3CDTF">2024-10-26T14:28:00Z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