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1100" r:id="rId5"/>
    <p:sldId id="1046" r:id="rId6"/>
    <p:sldId id="1102" r:id="rId7"/>
    <p:sldId id="1079" r:id="rId8"/>
    <p:sldId id="11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315098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Simple 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97094A-3FDD-99F9-60F0-FCDE3CF4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19">
            <a:extLst>
              <a:ext uri="{FF2B5EF4-FFF2-40B4-BE49-F238E27FC236}">
                <a16:creationId xmlns:a16="http://schemas.microsoft.com/office/drawing/2014/main" id="{2AF18702-CD6D-9E51-D415-B47C82714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9BE0189-60EE-454A-1EFC-A57371F78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4220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5: Processes that are not NHPPPs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4611921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279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Section 4: Simple DES</vt:lpstr>
      <vt:lpstr>PowerPoint Presentation</vt:lpstr>
      <vt:lpstr>Next … Section 5: Processes that are not NHPPPs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96</cp:revision>
  <dcterms:created xsi:type="dcterms:W3CDTF">2024-09-13T14:25:14Z</dcterms:created>
  <dcterms:modified xsi:type="dcterms:W3CDTF">2024-10-26T14:40:48Z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