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1046" r:id="rId5"/>
    <p:sldId id="1094" r:id="rId6"/>
    <p:sldId id="1025" r:id="rId7"/>
    <p:sldId id="1081" r:id="rId8"/>
    <p:sldId id="1052" r:id="rId9"/>
    <p:sldId id="1080" r:id="rId10"/>
    <p:sldId id="1082" r:id="rId11"/>
    <p:sldId id="1083" r:id="rId12"/>
    <p:sldId id="1084" r:id="rId13"/>
    <p:sldId id="1085" r:id="rId14"/>
    <p:sldId id="1086" r:id="rId15"/>
    <p:sldId id="1088" r:id="rId16"/>
    <p:sldId id="1087" r:id="rId17"/>
    <p:sldId id="1089" r:id="rId18"/>
    <p:sldId id="1091" r:id="rId19"/>
    <p:sldId id="1090" r:id="rId20"/>
    <p:sldId id="1092" r:id="rId21"/>
    <p:sldId id="1093" r:id="rId22"/>
    <p:sldId id="1095" r:id="rId23"/>
    <p:sldId id="10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chained event processes, the subsequent event starts after the preceding event obtains.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B285C-F2E0-3EB9-D0D8-9635A3ADB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9429E-B23F-E236-1017-F5087BE07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01CD47-F92B-EC7A-CBED-F2FF7FD06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8A57138-5729-A790-9BBC-0EEB71F5E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FF29B-C820-7AA6-F61F-616078001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D00ED-FDEC-AA6A-1382-969813062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0E578-B65A-85BD-8A0B-3900913A3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E0F75B-3F2F-2429-14B8-0DA3BC1DDB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1F1892-71B9-D529-977F-0336265BE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940006"/>
            <a:ext cx="5181600" cy="40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42E2E-2630-184A-F85C-BBBE0A17C9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7394" y="1432956"/>
            <a:ext cx="2837935" cy="17027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78B84-6B06-CC06-2C7A-C4B811EC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5" y="3114426"/>
            <a:ext cx="2837935" cy="1702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56380-1ED0-FE82-B37F-07F61F97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2837935" cy="17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990F9-E363-D941-494E-B7E531C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SHOW A “PROFESSIONAL”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9C125-A9D8-3355-FC50-EB8EEFBE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0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CB9-AA7F-8556-0A70-95522FB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ADD AN INTOR SLIDE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E91-9F4C-9BB3-865C-2D396587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547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discrete event simulation (DES) models, usually require sampling times at which specific transitions or events could occur.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4204035"/>
            <a:ext cx="731520" cy="73152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69C9327-8481-7061-17FB-902B71BEB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5637944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4337861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579121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3293048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2315148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200598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4741721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3763821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1649271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2698767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1245411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222331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3665635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A4F7E60-DED1-630C-5B20-1F2B365A0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713FC3-531B-88B0-C82A-B58CF64CA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D38FD12-8012-4CC7-BC47-E6AF6FEE4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1B95-DF28-D78F-E85C-95698334F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87D-3AC9-BA1F-587C-FE9B5B5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F0F9BA-16B2-3027-0B88-256161F9F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does not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E63DC5-D7F4-A016-7698-A11F6A2B5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35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A3D46-2814-0C64-8277-270F84DEA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456</Words>
  <Application>Microsoft Macintosh PowerPoint</Application>
  <PresentationFormat>Widescreen</PresentationFormat>
  <Paragraphs>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Section 1: Big picture</vt:lpstr>
      <vt:lpstr>MAYBE ADD AN INTOR SLIDE ?</vt:lpstr>
      <vt:lpstr>Background</vt:lpstr>
      <vt:lpstr>Graphical notation</vt:lpstr>
      <vt:lpstr>Graphical notation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MAYBE SHOW A “PROFESSIONAL” MODEL</vt:lpstr>
      <vt:lpstr>Next … Section 2: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94</cp:revision>
  <dcterms:created xsi:type="dcterms:W3CDTF">2024-09-13T14:25:14Z</dcterms:created>
  <dcterms:modified xsi:type="dcterms:W3CDTF">2024-10-26T01:21:23Z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