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1046" r:id="rId5"/>
    <p:sldId id="1052" r:id="rId6"/>
    <p:sldId id="1049" r:id="rId7"/>
    <p:sldId id="1051" r:id="rId8"/>
    <p:sldId id="1053" r:id="rId9"/>
    <p:sldId id="1058" r:id="rId10"/>
    <p:sldId id="1055" r:id="rId11"/>
    <p:sldId id="1070" r:id="rId12"/>
    <p:sldId id="1071" r:id="rId13"/>
    <p:sldId id="1062" r:id="rId14"/>
    <p:sldId id="1063" r:id="rId15"/>
    <p:sldId id="1064" r:id="rId16"/>
    <p:sldId id="1078" r:id="rId17"/>
    <p:sldId id="1073" r:id="rId18"/>
    <p:sldId id="1074" r:id="rId19"/>
    <p:sldId id="1075" r:id="rId20"/>
    <p:sldId id="1076" r:id="rId21"/>
    <p:sldId id="1077" r:id="rId22"/>
    <p:sldId id="1065" r:id="rId23"/>
    <p:sldId id="1066" r:id="rId24"/>
    <p:sldId id="1067" r:id="rId25"/>
    <p:sldId id="1068" r:id="rId26"/>
    <p:sldId id="1069" r:id="rId27"/>
    <p:sldId id="1084" r:id="rId28"/>
    <p:sldId id="1072" r:id="rId29"/>
    <p:sldId id="1054" r:id="rId30"/>
    <p:sldId id="1083" r:id="rId31"/>
    <p:sldId id="1081" r:id="rId32"/>
    <p:sldId id="1082" r:id="rId33"/>
    <p:sldId id="1085" r:id="rId34"/>
    <p:sldId id="333" r:id="rId35"/>
    <p:sldId id="10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6.emf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5322BB-9839-EFC4-954B-75FB78F22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ndefined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blipFill>
                <a:blip r:embed="rId6"/>
                <a:stretch>
                  <a:fillRect l="-2586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84" y="1748075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1375718" y="2056972"/>
            <a:ext cx="336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5546984" y="5636387"/>
            <a:ext cx="501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Cumulative number events over time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blipFill>
                <a:blip r:embed="rId4"/>
                <a:stretch>
                  <a:fillRect l="-2165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056992" y="1797739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17829" y="3494772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1047</Words>
  <Application>Microsoft Macintosh PowerPoint</Application>
  <PresentationFormat>Widescreen</PresentationFormat>
  <Paragraphs>178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Georgia</vt:lpstr>
      <vt:lpstr>Office Theme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Cumulative intensity function and its inverse</vt:lpstr>
      <vt:lpstr>Duality with the Poisson counting process </vt:lpstr>
      <vt:lpstr>Next … Section 3: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40</cp:revision>
  <dcterms:created xsi:type="dcterms:W3CDTF">2024-09-13T14:25:14Z</dcterms:created>
  <dcterms:modified xsi:type="dcterms:W3CDTF">2024-10-25T18:05:55Z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